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348" r:id="rId2"/>
    <p:sldId id="1643" r:id="rId3"/>
    <p:sldId id="1673" r:id="rId4"/>
    <p:sldId id="1674" r:id="rId5"/>
    <p:sldId id="531" r:id="rId6"/>
    <p:sldId id="422" r:id="rId7"/>
    <p:sldId id="436" r:id="rId8"/>
    <p:sldId id="435" r:id="rId9"/>
    <p:sldId id="573" r:id="rId10"/>
    <p:sldId id="574" r:id="rId11"/>
    <p:sldId id="423" r:id="rId12"/>
    <p:sldId id="424" r:id="rId13"/>
    <p:sldId id="425" r:id="rId14"/>
    <p:sldId id="1671" r:id="rId15"/>
    <p:sldId id="360" r:id="rId16"/>
    <p:sldId id="349" r:id="rId17"/>
    <p:sldId id="1669" r:id="rId18"/>
    <p:sldId id="520" r:id="rId19"/>
    <p:sldId id="521" r:id="rId20"/>
    <p:sldId id="522" r:id="rId21"/>
    <p:sldId id="523" r:id="rId22"/>
    <p:sldId id="524" r:id="rId23"/>
    <p:sldId id="525" r:id="rId24"/>
    <p:sldId id="526" r:id="rId25"/>
    <p:sldId id="527" r:id="rId26"/>
    <p:sldId id="528" r:id="rId27"/>
    <p:sldId id="1670" r:id="rId28"/>
    <p:sldId id="359" r:id="rId29"/>
    <p:sldId id="561" r:id="rId3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5015B9-3502-43D2-9CBE-CC3D8533CBFE}" v="11" dt="2025-09-22T10:51:36.0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118" d="100"/>
          <a:sy n="118" d="100"/>
        </p:scale>
        <p:origin x="6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Elkær (adjunkt – frae@eaaa.dk)" userId="1b06cd64-16c4-48f5-b285-7568c937f1a0" providerId="ADAL" clId="{510B01A5-924A-4529-A387-00FA432488C2}"/>
    <pc:docChg chg="custSel addSld modSld sldOrd">
      <pc:chgData name="Frank Elkær (adjunkt – frae@eaaa.dk)" userId="1b06cd64-16c4-48f5-b285-7568c937f1a0" providerId="ADAL" clId="{510B01A5-924A-4529-A387-00FA432488C2}" dt="2025-06-30T07:49:06.766" v="488" actId="1076"/>
      <pc:docMkLst>
        <pc:docMk/>
      </pc:docMkLst>
      <pc:sldChg chg="ord">
        <pc:chgData name="Frank Elkær (adjunkt – frae@eaaa.dk)" userId="1b06cd64-16c4-48f5-b285-7568c937f1a0" providerId="ADAL" clId="{510B01A5-924A-4529-A387-00FA432488C2}" dt="2025-06-02T07:09:10.446" v="6"/>
        <pc:sldMkLst>
          <pc:docMk/>
          <pc:sldMk cId="369170126" sldId="422"/>
        </pc:sldMkLst>
      </pc:sldChg>
      <pc:sldChg chg="addSp delSp modSp mod">
        <pc:chgData name="Frank Elkær (adjunkt – frae@eaaa.dk)" userId="1b06cd64-16c4-48f5-b285-7568c937f1a0" providerId="ADAL" clId="{510B01A5-924A-4529-A387-00FA432488C2}" dt="2025-06-27T07:45:29.496" v="452" actId="20577"/>
        <pc:sldMkLst>
          <pc:docMk/>
          <pc:sldMk cId="2574179251" sldId="425"/>
        </pc:sldMkLst>
      </pc:sldChg>
      <pc:sldChg chg="modSp mod ord">
        <pc:chgData name="Frank Elkær (adjunkt – frae@eaaa.dk)" userId="1b06cd64-16c4-48f5-b285-7568c937f1a0" providerId="ADAL" clId="{510B01A5-924A-4529-A387-00FA432488C2}" dt="2025-06-11T10:32:21.844" v="286" actId="20577"/>
        <pc:sldMkLst>
          <pc:docMk/>
          <pc:sldMk cId="1864556474" sldId="435"/>
        </pc:sldMkLst>
      </pc:sldChg>
      <pc:sldChg chg="addSp modSp mod ord">
        <pc:chgData name="Frank Elkær (adjunkt – frae@eaaa.dk)" userId="1b06cd64-16c4-48f5-b285-7568c937f1a0" providerId="ADAL" clId="{510B01A5-924A-4529-A387-00FA432488C2}" dt="2025-06-30T07:49:06.766" v="488" actId="1076"/>
        <pc:sldMkLst>
          <pc:docMk/>
          <pc:sldMk cId="1167429411" sldId="436"/>
        </pc:sldMkLst>
      </pc:sldChg>
      <pc:sldChg chg="modSp mod">
        <pc:chgData name="Frank Elkær (adjunkt – frae@eaaa.dk)" userId="1b06cd64-16c4-48f5-b285-7568c937f1a0" providerId="ADAL" clId="{510B01A5-924A-4529-A387-00FA432488C2}" dt="2025-06-12T11:06:24.867" v="447" actId="20577"/>
        <pc:sldMkLst>
          <pc:docMk/>
          <pc:sldMk cId="405417280" sldId="573"/>
        </pc:sldMkLst>
      </pc:sldChg>
      <pc:sldChg chg="modSp mod">
        <pc:chgData name="Frank Elkær (adjunkt – frae@eaaa.dk)" userId="1b06cd64-16c4-48f5-b285-7568c937f1a0" providerId="ADAL" clId="{510B01A5-924A-4529-A387-00FA432488C2}" dt="2025-06-02T07:12:30.598" v="51" actId="20577"/>
        <pc:sldMkLst>
          <pc:docMk/>
          <pc:sldMk cId="565921845" sldId="1669"/>
        </pc:sldMkLst>
      </pc:sldChg>
      <pc:sldChg chg="modSp mod">
        <pc:chgData name="Frank Elkær (adjunkt – frae@eaaa.dk)" userId="1b06cd64-16c4-48f5-b285-7568c937f1a0" providerId="ADAL" clId="{510B01A5-924A-4529-A387-00FA432488C2}" dt="2025-06-02T07:13:16.815" v="84" actId="20577"/>
        <pc:sldMkLst>
          <pc:docMk/>
          <pc:sldMk cId="4103748419" sldId="1670"/>
        </pc:sldMkLst>
      </pc:sldChg>
      <pc:sldChg chg="addSp delSp modSp new mod ord">
        <pc:chgData name="Frank Elkær (adjunkt – frae@eaaa.dk)" userId="1b06cd64-16c4-48f5-b285-7568c937f1a0" providerId="ADAL" clId="{510B01A5-924A-4529-A387-00FA432488C2}" dt="2025-06-27T07:47:00.330" v="483" actId="20577"/>
        <pc:sldMkLst>
          <pc:docMk/>
          <pc:sldMk cId="724068801" sldId="1671"/>
        </pc:sldMkLst>
      </pc:sldChg>
      <pc:sldChg chg="modSp new mod ord">
        <pc:chgData name="Frank Elkær (adjunkt – frae@eaaa.dk)" userId="1b06cd64-16c4-48f5-b285-7568c937f1a0" providerId="ADAL" clId="{510B01A5-924A-4529-A387-00FA432488C2}" dt="2025-06-11T10:18:14.376" v="272"/>
        <pc:sldMkLst>
          <pc:docMk/>
          <pc:sldMk cId="2339679973" sldId="1672"/>
        </pc:sldMkLst>
      </pc:sldChg>
    </pc:docChg>
  </pc:docChgLst>
  <pc:docChgLst>
    <pc:chgData name="Frank Elkær (adjunkt – frae@eaaa.dk)" userId="1b06cd64-16c4-48f5-b285-7568c937f1a0" providerId="ADAL" clId="{E9811E54-1FA8-43F7-AC43-A1164A70C0D5}"/>
    <pc:docChg chg="undo custSel addSld delSld modSld sldOrd">
      <pc:chgData name="Frank Elkær (adjunkt – frae@eaaa.dk)" userId="1b06cd64-16c4-48f5-b285-7568c937f1a0" providerId="ADAL" clId="{E9811E54-1FA8-43F7-AC43-A1164A70C0D5}" dt="2025-09-23T05:34:48.841" v="895" actId="20577"/>
      <pc:docMkLst>
        <pc:docMk/>
      </pc:docMkLst>
      <pc:sldChg chg="modSp mod">
        <pc:chgData name="Frank Elkær (adjunkt – frae@eaaa.dk)" userId="1b06cd64-16c4-48f5-b285-7568c937f1a0" providerId="ADAL" clId="{E9811E54-1FA8-43F7-AC43-A1164A70C0D5}" dt="2025-09-23T05:34:48.841" v="895" actId="20577"/>
        <pc:sldMkLst>
          <pc:docMk/>
          <pc:sldMk cId="3720929084" sldId="359"/>
        </pc:sldMkLst>
        <pc:spChg chg="mod">
          <ac:chgData name="Frank Elkær (adjunkt – frae@eaaa.dk)" userId="1b06cd64-16c4-48f5-b285-7568c937f1a0" providerId="ADAL" clId="{E9811E54-1FA8-43F7-AC43-A1164A70C0D5}" dt="2025-09-23T05:34:48.841" v="895" actId="20577"/>
          <ac:spMkLst>
            <pc:docMk/>
            <pc:sldMk cId="3720929084" sldId="359"/>
            <ac:spMk id="3" creationId="{575E0814-8BB2-4B05-D4B2-E9257E2AE9AD}"/>
          </ac:spMkLst>
        </pc:spChg>
      </pc:sldChg>
      <pc:sldChg chg="modSp mod">
        <pc:chgData name="Frank Elkær (adjunkt – frae@eaaa.dk)" userId="1b06cd64-16c4-48f5-b285-7568c937f1a0" providerId="ADAL" clId="{E9811E54-1FA8-43F7-AC43-A1164A70C0D5}" dt="2025-09-23T05:25:57.142" v="869" actId="20577"/>
        <pc:sldMkLst>
          <pc:docMk/>
          <pc:sldMk cId="191757240" sldId="360"/>
        </pc:sldMkLst>
        <pc:graphicFrameChg chg="modGraphic">
          <ac:chgData name="Frank Elkær (adjunkt – frae@eaaa.dk)" userId="1b06cd64-16c4-48f5-b285-7568c937f1a0" providerId="ADAL" clId="{E9811E54-1FA8-43F7-AC43-A1164A70C0D5}" dt="2025-09-23T05:25:57.142" v="869" actId="20577"/>
          <ac:graphicFrameMkLst>
            <pc:docMk/>
            <pc:sldMk cId="191757240" sldId="360"/>
            <ac:graphicFrameMk id="5" creationId="{3D2033AC-C601-43C2-41CB-101E59012B9D}"/>
          </ac:graphicFrameMkLst>
        </pc:graphicFrameChg>
      </pc:sldChg>
      <pc:sldChg chg="modSp mod">
        <pc:chgData name="Frank Elkær (adjunkt – frae@eaaa.dk)" userId="1b06cd64-16c4-48f5-b285-7568c937f1a0" providerId="ADAL" clId="{E9811E54-1FA8-43F7-AC43-A1164A70C0D5}" dt="2025-09-23T05:32:56.653" v="889" actId="20577"/>
        <pc:sldMkLst>
          <pc:docMk/>
          <pc:sldMk cId="369170126" sldId="422"/>
        </pc:sldMkLst>
        <pc:spChg chg="mod">
          <ac:chgData name="Frank Elkær (adjunkt – frae@eaaa.dk)" userId="1b06cd64-16c4-48f5-b285-7568c937f1a0" providerId="ADAL" clId="{E9811E54-1FA8-43F7-AC43-A1164A70C0D5}" dt="2025-09-23T05:32:56.653" v="889" actId="20577"/>
          <ac:spMkLst>
            <pc:docMk/>
            <pc:sldMk cId="369170126" sldId="422"/>
            <ac:spMk id="6" creationId="{E445410A-D881-6B30-D9BC-2D2C9AB547E3}"/>
          </ac:spMkLst>
        </pc:spChg>
      </pc:sldChg>
      <pc:sldChg chg="addSp delSp modSp mod">
        <pc:chgData name="Frank Elkær (adjunkt – frae@eaaa.dk)" userId="1b06cd64-16c4-48f5-b285-7568c937f1a0" providerId="ADAL" clId="{E9811E54-1FA8-43F7-AC43-A1164A70C0D5}" dt="2025-09-19T15:21:07.977" v="215" actId="20577"/>
        <pc:sldMkLst>
          <pc:docMk/>
          <pc:sldMk cId="2450747956" sldId="423"/>
        </pc:sldMkLst>
        <pc:spChg chg="mod">
          <ac:chgData name="Frank Elkær (adjunkt – frae@eaaa.dk)" userId="1b06cd64-16c4-48f5-b285-7568c937f1a0" providerId="ADAL" clId="{E9811E54-1FA8-43F7-AC43-A1164A70C0D5}" dt="2025-09-19T15:21:07.977" v="215" actId="20577"/>
          <ac:spMkLst>
            <pc:docMk/>
            <pc:sldMk cId="2450747956" sldId="423"/>
            <ac:spMk id="3" creationId="{099EE578-D656-6F16-E014-242B21D04BF2}"/>
          </ac:spMkLst>
        </pc:spChg>
        <pc:picChg chg="add mod">
          <ac:chgData name="Frank Elkær (adjunkt – frae@eaaa.dk)" userId="1b06cd64-16c4-48f5-b285-7568c937f1a0" providerId="ADAL" clId="{E9811E54-1FA8-43F7-AC43-A1164A70C0D5}" dt="2025-09-19T15:20:50.335" v="208" actId="1076"/>
          <ac:picMkLst>
            <pc:docMk/>
            <pc:sldMk cId="2450747956" sldId="423"/>
            <ac:picMk id="5" creationId="{7AC44B7B-4FDA-9BF0-DA8D-0EDA04A8C048}"/>
          </ac:picMkLst>
        </pc:picChg>
      </pc:sldChg>
      <pc:sldChg chg="addSp delSp modSp mod">
        <pc:chgData name="Frank Elkær (adjunkt – frae@eaaa.dk)" userId="1b06cd64-16c4-48f5-b285-7568c937f1a0" providerId="ADAL" clId="{E9811E54-1FA8-43F7-AC43-A1164A70C0D5}" dt="2025-09-19T09:20:31.442" v="202" actId="14100"/>
        <pc:sldMkLst>
          <pc:docMk/>
          <pc:sldMk cId="143627281" sldId="424"/>
        </pc:sldMkLst>
        <pc:picChg chg="add mod ord">
          <ac:chgData name="Frank Elkær (adjunkt – frae@eaaa.dk)" userId="1b06cd64-16c4-48f5-b285-7568c937f1a0" providerId="ADAL" clId="{E9811E54-1FA8-43F7-AC43-A1164A70C0D5}" dt="2025-09-19T09:20:31.442" v="202" actId="14100"/>
          <ac:picMkLst>
            <pc:docMk/>
            <pc:sldMk cId="143627281" sldId="424"/>
            <ac:picMk id="11" creationId="{4AB20063-3727-DCA4-69C3-C408B12DA5F5}"/>
          </ac:picMkLst>
        </pc:picChg>
      </pc:sldChg>
      <pc:sldChg chg="modSp mod">
        <pc:chgData name="Frank Elkær (adjunkt – frae@eaaa.dk)" userId="1b06cd64-16c4-48f5-b285-7568c937f1a0" providerId="ADAL" clId="{E9811E54-1FA8-43F7-AC43-A1164A70C0D5}" dt="2025-09-23T05:27:45.436" v="874" actId="20577"/>
        <pc:sldMkLst>
          <pc:docMk/>
          <pc:sldMk cId="2574179251" sldId="425"/>
        </pc:sldMkLst>
        <pc:spChg chg="mod">
          <ac:chgData name="Frank Elkær (adjunkt – frae@eaaa.dk)" userId="1b06cd64-16c4-48f5-b285-7568c937f1a0" providerId="ADAL" clId="{E9811E54-1FA8-43F7-AC43-A1164A70C0D5}" dt="2025-09-22T10:47:05.686" v="323" actId="20577"/>
          <ac:spMkLst>
            <pc:docMk/>
            <pc:sldMk cId="2574179251" sldId="425"/>
            <ac:spMk id="2" creationId="{2F9F3332-06E1-A936-AD20-4C954567B3A4}"/>
          </ac:spMkLst>
        </pc:spChg>
        <pc:spChg chg="mod">
          <ac:chgData name="Frank Elkær (adjunkt – frae@eaaa.dk)" userId="1b06cd64-16c4-48f5-b285-7568c937f1a0" providerId="ADAL" clId="{E9811E54-1FA8-43F7-AC43-A1164A70C0D5}" dt="2025-09-23T05:27:45.436" v="874" actId="20577"/>
          <ac:spMkLst>
            <pc:docMk/>
            <pc:sldMk cId="2574179251" sldId="425"/>
            <ac:spMk id="3" creationId="{68DB79E3-E9CF-14B3-E8DB-592BAFF194E2}"/>
          </ac:spMkLst>
        </pc:spChg>
      </pc:sldChg>
      <pc:sldChg chg="modSp mod">
        <pc:chgData name="Frank Elkær (adjunkt – frae@eaaa.dk)" userId="1b06cd64-16c4-48f5-b285-7568c937f1a0" providerId="ADAL" clId="{E9811E54-1FA8-43F7-AC43-A1164A70C0D5}" dt="2025-09-21T06:24:49.005" v="261" actId="20577"/>
        <pc:sldMkLst>
          <pc:docMk/>
          <pc:sldMk cId="1864556474" sldId="435"/>
        </pc:sldMkLst>
        <pc:spChg chg="mod">
          <ac:chgData name="Frank Elkær (adjunkt – frae@eaaa.dk)" userId="1b06cd64-16c4-48f5-b285-7568c937f1a0" providerId="ADAL" clId="{E9811E54-1FA8-43F7-AC43-A1164A70C0D5}" dt="2025-09-21T06:24:24.241" v="259" actId="20577"/>
          <ac:spMkLst>
            <pc:docMk/>
            <pc:sldMk cId="1864556474" sldId="435"/>
            <ac:spMk id="7" creationId="{24DEE4C0-9477-9687-09D8-E160154180F3}"/>
          </ac:spMkLst>
        </pc:spChg>
        <pc:spChg chg="mod">
          <ac:chgData name="Frank Elkær (adjunkt – frae@eaaa.dk)" userId="1b06cd64-16c4-48f5-b285-7568c937f1a0" providerId="ADAL" clId="{E9811E54-1FA8-43F7-AC43-A1164A70C0D5}" dt="2025-09-21T06:24:49.005" v="261" actId="20577"/>
          <ac:spMkLst>
            <pc:docMk/>
            <pc:sldMk cId="1864556474" sldId="435"/>
            <ac:spMk id="8" creationId="{43237F9D-9DAF-87F1-5C64-22E1E62E6A33}"/>
          </ac:spMkLst>
        </pc:spChg>
      </pc:sldChg>
      <pc:sldChg chg="delSp modSp mod ord">
        <pc:chgData name="Frank Elkær (adjunkt – frae@eaaa.dk)" userId="1b06cd64-16c4-48f5-b285-7568c937f1a0" providerId="ADAL" clId="{E9811E54-1FA8-43F7-AC43-A1164A70C0D5}" dt="2025-09-22T11:02:02.117" v="584"/>
        <pc:sldMkLst>
          <pc:docMk/>
          <pc:sldMk cId="1167429411" sldId="436"/>
        </pc:sldMkLst>
        <pc:spChg chg="mod">
          <ac:chgData name="Frank Elkær (adjunkt – frae@eaaa.dk)" userId="1b06cd64-16c4-48f5-b285-7568c937f1a0" providerId="ADAL" clId="{E9811E54-1FA8-43F7-AC43-A1164A70C0D5}" dt="2025-09-21T06:22:30.478" v="245" actId="20577"/>
          <ac:spMkLst>
            <pc:docMk/>
            <pc:sldMk cId="1167429411" sldId="436"/>
            <ac:spMk id="2" creationId="{19099D17-92B7-673F-7500-D3FE50A3DCF0}"/>
          </ac:spMkLst>
        </pc:spChg>
        <pc:spChg chg="mod">
          <ac:chgData name="Frank Elkær (adjunkt – frae@eaaa.dk)" userId="1b06cd64-16c4-48f5-b285-7568c937f1a0" providerId="ADAL" clId="{E9811E54-1FA8-43F7-AC43-A1164A70C0D5}" dt="2025-09-21T09:30:13.480" v="309" actId="313"/>
          <ac:spMkLst>
            <pc:docMk/>
            <pc:sldMk cId="1167429411" sldId="436"/>
            <ac:spMk id="3" creationId="{4A4E8658-D283-A66E-7D02-F86A097FEE43}"/>
          </ac:spMkLst>
        </pc:spChg>
        <pc:spChg chg="del mod">
          <ac:chgData name="Frank Elkær (adjunkt – frae@eaaa.dk)" userId="1b06cd64-16c4-48f5-b285-7568c937f1a0" providerId="ADAL" clId="{E9811E54-1FA8-43F7-AC43-A1164A70C0D5}" dt="2025-09-22T11:02:02.117" v="584"/>
          <ac:spMkLst>
            <pc:docMk/>
            <pc:sldMk cId="1167429411" sldId="436"/>
            <ac:spMk id="6" creationId="{89D1CF71-2313-73A8-AF02-8B67B9A4276F}"/>
          </ac:spMkLst>
        </pc:spChg>
      </pc:sldChg>
      <pc:sldChg chg="modSp mod">
        <pc:chgData name="Frank Elkær (adjunkt – frae@eaaa.dk)" userId="1b06cd64-16c4-48f5-b285-7568c937f1a0" providerId="ADAL" clId="{E9811E54-1FA8-43F7-AC43-A1164A70C0D5}" dt="2025-09-21T06:20:51.592" v="216" actId="20577"/>
        <pc:sldMkLst>
          <pc:docMk/>
          <pc:sldMk cId="2045865560" sldId="531"/>
        </pc:sldMkLst>
        <pc:spChg chg="mod">
          <ac:chgData name="Frank Elkær (adjunkt – frae@eaaa.dk)" userId="1b06cd64-16c4-48f5-b285-7568c937f1a0" providerId="ADAL" clId="{E9811E54-1FA8-43F7-AC43-A1164A70C0D5}" dt="2025-09-21T06:20:51.592" v="216" actId="20577"/>
          <ac:spMkLst>
            <pc:docMk/>
            <pc:sldMk cId="2045865560" sldId="531"/>
            <ac:spMk id="3" creationId="{A41CE8AF-2998-7392-1F64-E215D4411A24}"/>
          </ac:spMkLst>
        </pc:spChg>
      </pc:sldChg>
      <pc:sldChg chg="modSp mod">
        <pc:chgData name="Frank Elkær (adjunkt – frae@eaaa.dk)" userId="1b06cd64-16c4-48f5-b285-7568c937f1a0" providerId="ADAL" clId="{E9811E54-1FA8-43F7-AC43-A1164A70C0D5}" dt="2025-09-22T11:05:13.846" v="757" actId="20577"/>
        <pc:sldMkLst>
          <pc:docMk/>
          <pc:sldMk cId="4230015097" sldId="561"/>
        </pc:sldMkLst>
        <pc:spChg chg="mod">
          <ac:chgData name="Frank Elkær (adjunkt – frae@eaaa.dk)" userId="1b06cd64-16c4-48f5-b285-7568c937f1a0" providerId="ADAL" clId="{E9811E54-1FA8-43F7-AC43-A1164A70C0D5}" dt="2025-09-22T11:03:46.758" v="595" actId="20577"/>
          <ac:spMkLst>
            <pc:docMk/>
            <pc:sldMk cId="4230015097" sldId="561"/>
            <ac:spMk id="2" creationId="{57150488-F7E9-8BDA-14C0-2DE8AA20AA19}"/>
          </ac:spMkLst>
        </pc:spChg>
        <pc:spChg chg="mod">
          <ac:chgData name="Frank Elkær (adjunkt – frae@eaaa.dk)" userId="1b06cd64-16c4-48f5-b285-7568c937f1a0" providerId="ADAL" clId="{E9811E54-1FA8-43F7-AC43-A1164A70C0D5}" dt="2025-09-22T11:05:13.846" v="757" actId="20577"/>
          <ac:spMkLst>
            <pc:docMk/>
            <pc:sldMk cId="4230015097" sldId="561"/>
            <ac:spMk id="3" creationId="{6B0C2F7B-E4C5-BD87-C2CC-A58FF458D38E}"/>
          </ac:spMkLst>
        </pc:spChg>
      </pc:sldChg>
      <pc:sldChg chg="modSp mod">
        <pc:chgData name="Frank Elkær (adjunkt – frae@eaaa.dk)" userId="1b06cd64-16c4-48f5-b285-7568c937f1a0" providerId="ADAL" clId="{E9811E54-1FA8-43F7-AC43-A1164A70C0D5}" dt="2025-09-22T10:46:15.540" v="322" actId="20577"/>
        <pc:sldMkLst>
          <pc:docMk/>
          <pc:sldMk cId="479482488" sldId="1643"/>
        </pc:sldMkLst>
        <pc:spChg chg="mod">
          <ac:chgData name="Frank Elkær (adjunkt – frae@eaaa.dk)" userId="1b06cd64-16c4-48f5-b285-7568c937f1a0" providerId="ADAL" clId="{E9811E54-1FA8-43F7-AC43-A1164A70C0D5}" dt="2025-09-22T10:46:15.540" v="322" actId="20577"/>
          <ac:spMkLst>
            <pc:docMk/>
            <pc:sldMk cId="479482488" sldId="1643"/>
            <ac:spMk id="3" creationId="{D962FEF7-D471-013B-AB77-A47CC12DE277}"/>
          </ac:spMkLst>
        </pc:spChg>
      </pc:sldChg>
      <pc:sldChg chg="modSp mod">
        <pc:chgData name="Frank Elkær (adjunkt – frae@eaaa.dk)" userId="1b06cd64-16c4-48f5-b285-7568c937f1a0" providerId="ADAL" clId="{E9811E54-1FA8-43F7-AC43-A1164A70C0D5}" dt="2025-09-23T05:28:13.129" v="882" actId="20577"/>
        <pc:sldMkLst>
          <pc:docMk/>
          <pc:sldMk cId="565921845" sldId="1669"/>
        </pc:sldMkLst>
        <pc:spChg chg="mod">
          <ac:chgData name="Frank Elkær (adjunkt – frae@eaaa.dk)" userId="1b06cd64-16c4-48f5-b285-7568c937f1a0" providerId="ADAL" clId="{E9811E54-1FA8-43F7-AC43-A1164A70C0D5}" dt="2025-09-23T05:28:13.129" v="882" actId="20577"/>
          <ac:spMkLst>
            <pc:docMk/>
            <pc:sldMk cId="565921845" sldId="1669"/>
            <ac:spMk id="5" creationId="{A39DC633-3AAD-4A35-F195-5E6F81BCF9A3}"/>
          </ac:spMkLst>
        </pc:spChg>
      </pc:sldChg>
      <pc:sldChg chg="modSp mod ord">
        <pc:chgData name="Frank Elkær (adjunkt – frae@eaaa.dk)" userId="1b06cd64-16c4-48f5-b285-7568c937f1a0" providerId="ADAL" clId="{E9811E54-1FA8-43F7-AC43-A1164A70C0D5}" dt="2025-09-23T05:33:36.871" v="892" actId="20577"/>
        <pc:sldMkLst>
          <pc:docMk/>
          <pc:sldMk cId="724068801" sldId="1671"/>
        </pc:sldMkLst>
        <pc:spChg chg="mod">
          <ac:chgData name="Frank Elkær (adjunkt – frae@eaaa.dk)" userId="1b06cd64-16c4-48f5-b285-7568c937f1a0" providerId="ADAL" clId="{E9811E54-1FA8-43F7-AC43-A1164A70C0D5}" dt="2025-09-23T05:33:36.871" v="892" actId="20577"/>
          <ac:spMkLst>
            <pc:docMk/>
            <pc:sldMk cId="724068801" sldId="1671"/>
            <ac:spMk id="10" creationId="{5F459003-3076-FA85-48C8-72C60EE2B1E9}"/>
          </ac:spMkLst>
        </pc:spChg>
      </pc:sldChg>
      <pc:sldChg chg="addSp delSp modSp new del mod modClrScheme chgLayout">
        <pc:chgData name="Frank Elkær (adjunkt – frae@eaaa.dk)" userId="1b06cd64-16c4-48f5-b285-7568c937f1a0" providerId="ADAL" clId="{E9811E54-1FA8-43F7-AC43-A1164A70C0D5}" dt="2025-09-22T10:51:37.847" v="449" actId="47"/>
        <pc:sldMkLst>
          <pc:docMk/>
          <pc:sldMk cId="385245829" sldId="1672"/>
        </pc:sldMkLst>
        <pc:spChg chg="del mod ord">
          <ac:chgData name="Frank Elkær (adjunkt – frae@eaaa.dk)" userId="1b06cd64-16c4-48f5-b285-7568c937f1a0" providerId="ADAL" clId="{E9811E54-1FA8-43F7-AC43-A1164A70C0D5}" dt="2025-09-22T10:51:28.680" v="447" actId="700"/>
          <ac:spMkLst>
            <pc:docMk/>
            <pc:sldMk cId="385245829" sldId="1672"/>
            <ac:spMk id="2" creationId="{D744506D-6E99-B327-24EA-CD0B73F06966}"/>
          </ac:spMkLst>
        </pc:spChg>
        <pc:spChg chg="del">
          <ac:chgData name="Frank Elkær (adjunkt – frae@eaaa.dk)" userId="1b06cd64-16c4-48f5-b285-7568c937f1a0" providerId="ADAL" clId="{E9811E54-1FA8-43F7-AC43-A1164A70C0D5}" dt="2025-09-22T10:51:28.680" v="447" actId="700"/>
          <ac:spMkLst>
            <pc:docMk/>
            <pc:sldMk cId="385245829" sldId="1672"/>
            <ac:spMk id="3" creationId="{45D65782-CD3E-A274-8B7D-C73E3A6E3F20}"/>
          </ac:spMkLst>
        </pc:spChg>
        <pc:spChg chg="del">
          <ac:chgData name="Frank Elkær (adjunkt – frae@eaaa.dk)" userId="1b06cd64-16c4-48f5-b285-7568c937f1a0" providerId="ADAL" clId="{E9811E54-1FA8-43F7-AC43-A1164A70C0D5}" dt="2025-09-22T10:51:28.680" v="447" actId="700"/>
          <ac:spMkLst>
            <pc:docMk/>
            <pc:sldMk cId="385245829" sldId="1672"/>
            <ac:spMk id="4" creationId="{B61CFFDC-661E-B456-1385-9FF562B89FA9}"/>
          </ac:spMkLst>
        </pc:spChg>
        <pc:spChg chg="add mod ord">
          <ac:chgData name="Frank Elkær (adjunkt – frae@eaaa.dk)" userId="1b06cd64-16c4-48f5-b285-7568c937f1a0" providerId="ADAL" clId="{E9811E54-1FA8-43F7-AC43-A1164A70C0D5}" dt="2025-09-22T10:51:28.680" v="447" actId="700"/>
          <ac:spMkLst>
            <pc:docMk/>
            <pc:sldMk cId="385245829" sldId="1672"/>
            <ac:spMk id="5" creationId="{E2039F19-347D-D19F-ADA3-8DAF45257F05}"/>
          </ac:spMkLst>
        </pc:spChg>
        <pc:spChg chg="add mod ord">
          <ac:chgData name="Frank Elkær (adjunkt – frae@eaaa.dk)" userId="1b06cd64-16c4-48f5-b285-7568c937f1a0" providerId="ADAL" clId="{E9811E54-1FA8-43F7-AC43-A1164A70C0D5}" dt="2025-09-22T10:51:28.680" v="447" actId="700"/>
          <ac:spMkLst>
            <pc:docMk/>
            <pc:sldMk cId="385245829" sldId="1672"/>
            <ac:spMk id="6" creationId="{9A751591-799F-C1E0-1686-2CFEC638AB1A}"/>
          </ac:spMkLst>
        </pc:spChg>
      </pc:sldChg>
      <pc:sldChg chg="new del">
        <pc:chgData name="Frank Elkær (adjunkt – frae@eaaa.dk)" userId="1b06cd64-16c4-48f5-b285-7568c937f1a0" providerId="ADAL" clId="{E9811E54-1FA8-43F7-AC43-A1164A70C0D5}" dt="2025-09-22T10:51:18.880" v="445" actId="680"/>
        <pc:sldMkLst>
          <pc:docMk/>
          <pc:sldMk cId="3574797663" sldId="1672"/>
        </pc:sldMkLst>
      </pc:sldChg>
      <pc:sldChg chg="modSp add mod">
        <pc:chgData name="Frank Elkær (adjunkt – frae@eaaa.dk)" userId="1b06cd64-16c4-48f5-b285-7568c937f1a0" providerId="ADAL" clId="{E9811E54-1FA8-43F7-AC43-A1164A70C0D5}" dt="2025-09-22T10:53:27.557" v="581" actId="20577"/>
        <pc:sldMkLst>
          <pc:docMk/>
          <pc:sldMk cId="1008395690" sldId="1673"/>
        </pc:sldMkLst>
        <pc:spChg chg="mod">
          <ac:chgData name="Frank Elkær (adjunkt – frae@eaaa.dk)" userId="1b06cd64-16c4-48f5-b285-7568c937f1a0" providerId="ADAL" clId="{E9811E54-1FA8-43F7-AC43-A1164A70C0D5}" dt="2025-09-22T10:52:19.763" v="484" actId="20577"/>
          <ac:spMkLst>
            <pc:docMk/>
            <pc:sldMk cId="1008395690" sldId="1673"/>
            <ac:spMk id="5" creationId="{960D5292-53B4-34A0-AFF2-948370874758}"/>
          </ac:spMkLst>
        </pc:spChg>
        <pc:spChg chg="mod">
          <ac:chgData name="Frank Elkær (adjunkt – frae@eaaa.dk)" userId="1b06cd64-16c4-48f5-b285-7568c937f1a0" providerId="ADAL" clId="{E9811E54-1FA8-43F7-AC43-A1164A70C0D5}" dt="2025-09-22T10:53:27.557" v="581" actId="20577"/>
          <ac:spMkLst>
            <pc:docMk/>
            <pc:sldMk cId="1008395690" sldId="1673"/>
            <ac:spMk id="6" creationId="{8643BAA3-A691-618B-7D20-6AE2C0D6D044}"/>
          </ac:spMkLst>
        </pc:spChg>
      </pc:sldChg>
      <pc:sldChg chg="modSp new mod">
        <pc:chgData name="Frank Elkær (adjunkt – frae@eaaa.dk)" userId="1b06cd64-16c4-48f5-b285-7568c937f1a0" providerId="ADAL" clId="{E9811E54-1FA8-43F7-AC43-A1164A70C0D5}" dt="2025-09-23T05:29:41.107" v="886" actId="20577"/>
        <pc:sldMkLst>
          <pc:docMk/>
          <pc:sldMk cId="3389817325" sldId="1674"/>
        </pc:sldMkLst>
        <pc:spChg chg="mod">
          <ac:chgData name="Frank Elkær (adjunkt – frae@eaaa.dk)" userId="1b06cd64-16c4-48f5-b285-7568c937f1a0" providerId="ADAL" clId="{E9811E54-1FA8-43F7-AC43-A1164A70C0D5}" dt="2025-09-23T05:29:41.107" v="886" actId="20577"/>
          <ac:spMkLst>
            <pc:docMk/>
            <pc:sldMk cId="3389817325" sldId="1674"/>
            <ac:spMk id="2" creationId="{569FB3DF-3455-716F-07FC-F8023B1D3058}"/>
          </ac:spMkLst>
        </pc:spChg>
      </pc:sldChg>
    </pc:docChg>
  </pc:docChgLst>
  <pc:docChgLst>
    <pc:chgData name="Frank Elkær (adjunkt – frae@eaaa.dk)" userId="1b06cd64-16c4-48f5-b285-7568c937f1a0" providerId="ADAL" clId="{945015B9-3502-43D2-9CBE-CC3D8533CBFE}"/>
    <pc:docChg chg="undo custSel addSld delSld modSld">
      <pc:chgData name="Frank Elkær (adjunkt – frae@eaaa.dk)" userId="1b06cd64-16c4-48f5-b285-7568c937f1a0" providerId="ADAL" clId="{945015B9-3502-43D2-9CBE-CC3D8533CBFE}" dt="2025-08-21T07:15:14.957" v="577" actId="1076"/>
      <pc:docMkLst>
        <pc:docMk/>
      </pc:docMkLst>
      <pc:sldChg chg="modSp">
        <pc:chgData name="Frank Elkær (adjunkt – frae@eaaa.dk)" userId="1b06cd64-16c4-48f5-b285-7568c937f1a0" providerId="ADAL" clId="{945015B9-3502-43D2-9CBE-CC3D8533CBFE}" dt="2025-08-21T07:03:48.962" v="227" actId="20577"/>
        <pc:sldMkLst>
          <pc:docMk/>
          <pc:sldMk cId="1586738383" sldId="349"/>
        </pc:sldMkLst>
      </pc:sldChg>
      <pc:sldChg chg="modSp">
        <pc:chgData name="Frank Elkær (adjunkt – frae@eaaa.dk)" userId="1b06cd64-16c4-48f5-b285-7568c937f1a0" providerId="ADAL" clId="{945015B9-3502-43D2-9CBE-CC3D8533CBFE}" dt="2025-08-19T19:07:06.142" v="223" actId="20577"/>
        <pc:sldMkLst>
          <pc:docMk/>
          <pc:sldMk cId="191757240" sldId="360"/>
        </pc:sldMkLst>
      </pc:sldChg>
      <pc:sldChg chg="modSp mod">
        <pc:chgData name="Frank Elkær (adjunkt – frae@eaaa.dk)" userId="1b06cd64-16c4-48f5-b285-7568c937f1a0" providerId="ADAL" clId="{945015B9-3502-43D2-9CBE-CC3D8533CBFE}" dt="2025-08-15T10:23:24.670" v="64" actId="20577"/>
        <pc:sldMkLst>
          <pc:docMk/>
          <pc:sldMk cId="369170126" sldId="422"/>
        </pc:sldMkLst>
      </pc:sldChg>
      <pc:sldChg chg="addSp modSp mod">
        <pc:chgData name="Frank Elkær (adjunkt – frae@eaaa.dk)" userId="1b06cd64-16c4-48f5-b285-7568c937f1a0" providerId="ADAL" clId="{945015B9-3502-43D2-9CBE-CC3D8533CBFE}" dt="2025-08-21T07:15:14.957" v="577" actId="1076"/>
        <pc:sldMkLst>
          <pc:docMk/>
          <pc:sldMk cId="2450747956" sldId="423"/>
        </pc:sldMkLst>
      </pc:sldChg>
      <pc:sldChg chg="modSp mod">
        <pc:chgData name="Frank Elkær (adjunkt – frae@eaaa.dk)" userId="1b06cd64-16c4-48f5-b285-7568c937f1a0" providerId="ADAL" clId="{945015B9-3502-43D2-9CBE-CC3D8533CBFE}" dt="2025-08-18T06:15:07.546" v="134" actId="20577"/>
        <pc:sldMkLst>
          <pc:docMk/>
          <pc:sldMk cId="2574179251" sldId="425"/>
        </pc:sldMkLst>
      </pc:sldChg>
      <pc:sldChg chg="modSp mod">
        <pc:chgData name="Frank Elkær (adjunkt – frae@eaaa.dk)" userId="1b06cd64-16c4-48f5-b285-7568c937f1a0" providerId="ADAL" clId="{945015B9-3502-43D2-9CBE-CC3D8533CBFE}" dt="2025-08-21T07:12:07.991" v="576" actId="20577"/>
        <pc:sldMkLst>
          <pc:docMk/>
          <pc:sldMk cId="1167429411" sldId="436"/>
        </pc:sldMkLst>
      </pc:sldChg>
      <pc:sldChg chg="modSp mod">
        <pc:chgData name="Frank Elkær (adjunkt – frae@eaaa.dk)" userId="1b06cd64-16c4-48f5-b285-7568c937f1a0" providerId="ADAL" clId="{945015B9-3502-43D2-9CBE-CC3D8533CBFE}" dt="2025-08-15T10:26:27.151" v="87" actId="20577"/>
        <pc:sldMkLst>
          <pc:docMk/>
          <pc:sldMk cId="4230015097" sldId="561"/>
        </pc:sldMkLst>
      </pc:sldChg>
      <pc:sldChg chg="modSp mod">
        <pc:chgData name="Frank Elkær (adjunkt – frae@eaaa.dk)" userId="1b06cd64-16c4-48f5-b285-7568c937f1a0" providerId="ADAL" clId="{945015B9-3502-43D2-9CBE-CC3D8533CBFE}" dt="2025-08-21T07:01:27.536" v="226" actId="1076"/>
        <pc:sldMkLst>
          <pc:docMk/>
          <pc:sldMk cId="405417280" sldId="573"/>
        </pc:sldMkLst>
      </pc:sldChg>
      <pc:sldChg chg="modSp mod">
        <pc:chgData name="Frank Elkær (adjunkt – frae@eaaa.dk)" userId="1b06cd64-16c4-48f5-b285-7568c937f1a0" providerId="ADAL" clId="{945015B9-3502-43D2-9CBE-CC3D8533CBFE}" dt="2025-08-21T07:10:41.736" v="552" actId="20577"/>
        <pc:sldMkLst>
          <pc:docMk/>
          <pc:sldMk cId="565921845" sldId="1669"/>
        </pc:sldMkLst>
      </pc:sldChg>
      <pc:sldChg chg="modSp mod">
        <pc:chgData name="Frank Elkær (adjunkt – frae@eaaa.dk)" userId="1b06cd64-16c4-48f5-b285-7568c937f1a0" providerId="ADAL" clId="{945015B9-3502-43D2-9CBE-CC3D8533CBFE}" dt="2025-08-21T07:11:09.376" v="566" actId="20577"/>
        <pc:sldMkLst>
          <pc:docMk/>
          <pc:sldMk cId="4103748419" sldId="1670"/>
        </pc:sldMkLst>
      </pc:sldChg>
      <pc:sldChg chg="del">
        <pc:chgData name="Frank Elkær (adjunkt – frae@eaaa.dk)" userId="1b06cd64-16c4-48f5-b285-7568c937f1a0" providerId="ADAL" clId="{945015B9-3502-43D2-9CBE-CC3D8533CBFE}" dt="2025-08-19T19:07:55.718" v="224" actId="47"/>
        <pc:sldMkLst>
          <pc:docMk/>
          <pc:sldMk cId="2339679973" sldId="1672"/>
        </pc:sldMkLst>
      </pc:sldChg>
      <pc:sldChg chg="addSp modSp new del mod modClrScheme chgLayout">
        <pc:chgData name="Frank Elkær (adjunkt – frae@eaaa.dk)" userId="1b06cd64-16c4-48f5-b285-7568c937f1a0" providerId="ADAL" clId="{945015B9-3502-43D2-9CBE-CC3D8533CBFE}" dt="2025-08-19T19:02:23.304" v="218" actId="47"/>
        <pc:sldMkLst>
          <pc:docMk/>
          <pc:sldMk cId="141215471" sldId="167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9FA578-261B-4207-9631-967BDA59B4C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3B98913-D814-4F8C-BC1C-A3F53F117363}">
      <dgm:prSet/>
      <dgm:spPr/>
      <dgm:t>
        <a:bodyPr/>
        <a:lstStyle/>
        <a:p>
          <a:pPr algn="l"/>
          <a:r>
            <a:rPr lang="da-DK" b="0" dirty="0">
              <a:solidFill>
                <a:schemeClr val="tx1"/>
              </a:solidFill>
            </a:rPr>
            <a:t>- Risikovurderer/rådgiver om beskyttelse af organisationens aktiver. </a:t>
          </a:r>
        </a:p>
        <a:p>
          <a:pPr algn="l"/>
          <a:r>
            <a:rPr lang="da-DK" b="0" dirty="0">
              <a:solidFill>
                <a:schemeClr val="tx1"/>
              </a:solidFill>
            </a:rPr>
            <a:t>- Udvikle og implementere sikkerhedspolitikker/standarder (retningslinjer).</a:t>
          </a:r>
        </a:p>
        <a:p>
          <a:pPr algn="l"/>
          <a:r>
            <a:rPr lang="da-DK" b="0" dirty="0">
              <a:solidFill>
                <a:schemeClr val="tx1"/>
              </a:solidFill>
            </a:rPr>
            <a:t>- Overvåge og håndtere sikkerhedshændelser. </a:t>
          </a:r>
        </a:p>
        <a:p>
          <a:pPr algn="l"/>
          <a:r>
            <a:rPr lang="da-DK" b="0" dirty="0">
              <a:solidFill>
                <a:schemeClr val="tx1"/>
              </a:solidFill>
            </a:rPr>
            <a:t>- Vurderer/rådgiver om overholdelse af relevant lovgivning og andre   sikkerhedskrav. </a:t>
          </a:r>
        </a:p>
        <a:p>
          <a:pPr algn="l"/>
          <a:r>
            <a:rPr lang="da-DK" b="0" dirty="0">
              <a:solidFill>
                <a:schemeClr val="tx1"/>
              </a:solidFill>
            </a:rPr>
            <a:t>- Rådgiver om virksomheden om krav til leverandører (tredjepartspartnere). </a:t>
          </a:r>
        </a:p>
        <a:p>
          <a:pPr algn="l"/>
          <a:r>
            <a:rPr lang="da-DK" b="0" dirty="0">
              <a:solidFill>
                <a:schemeClr val="tx1"/>
              </a:solidFill>
            </a:rPr>
            <a:t>- Faciliterer (sikre) udarbejdelse/vedligeholdelse af beredskabsplaner. </a:t>
          </a:r>
        </a:p>
        <a:p>
          <a:pPr algn="l"/>
          <a:r>
            <a:rPr lang="da-DK" b="0" dirty="0">
              <a:solidFill>
                <a:schemeClr val="tx1"/>
              </a:solidFill>
            </a:rPr>
            <a:t>- Sikkerhedskontrol og rapportering. </a:t>
          </a:r>
        </a:p>
      </dgm:t>
    </dgm:pt>
    <dgm:pt modelId="{71F830BA-D068-42C8-A6FF-23FD0C51A61A}" type="parTrans" cxnId="{21259FB7-9BAF-4EC9-924E-A0CA1EEE3DDB}">
      <dgm:prSet/>
      <dgm:spPr/>
      <dgm:t>
        <a:bodyPr/>
        <a:lstStyle/>
        <a:p>
          <a:endParaRPr lang="da-DK"/>
        </a:p>
      </dgm:t>
    </dgm:pt>
    <dgm:pt modelId="{792B465C-F7A4-40DA-B686-E1E1E0D85707}" type="sibTrans" cxnId="{21259FB7-9BAF-4EC9-924E-A0CA1EEE3DDB}">
      <dgm:prSet/>
      <dgm:spPr/>
      <dgm:t>
        <a:bodyPr/>
        <a:lstStyle/>
        <a:p>
          <a:endParaRPr lang="da-DK"/>
        </a:p>
      </dgm:t>
    </dgm:pt>
    <dgm:pt modelId="{49594AAB-B71C-4CD6-A938-6808EEA6536E}" type="pres">
      <dgm:prSet presAssocID="{629FA578-261B-4207-9631-967BDA59B4C8}" presName="diagram" presStyleCnt="0">
        <dgm:presLayoutVars>
          <dgm:dir/>
          <dgm:resizeHandles val="exact"/>
        </dgm:presLayoutVars>
      </dgm:prSet>
      <dgm:spPr/>
    </dgm:pt>
    <dgm:pt modelId="{36D606C3-433A-4FF9-A06A-9F533AF96A87}" type="pres">
      <dgm:prSet presAssocID="{C3B98913-D814-4F8C-BC1C-A3F53F117363}" presName="node" presStyleLbl="node1" presStyleIdx="0" presStyleCnt="1" custScaleX="141828" custLinFactNeighborX="-22203" custLinFactNeighborY="-5348">
        <dgm:presLayoutVars>
          <dgm:bulletEnabled val="1"/>
        </dgm:presLayoutVars>
      </dgm:prSet>
      <dgm:spPr/>
    </dgm:pt>
  </dgm:ptLst>
  <dgm:cxnLst>
    <dgm:cxn modelId="{7007EF2A-0120-4038-960E-9C5F14A46335}" type="presOf" srcId="{C3B98913-D814-4F8C-BC1C-A3F53F117363}" destId="{36D606C3-433A-4FF9-A06A-9F533AF96A87}" srcOrd="0" destOrd="0" presId="urn:microsoft.com/office/officeart/2005/8/layout/default"/>
    <dgm:cxn modelId="{9C6FE63F-2690-4EE8-B7F3-908C2442BEA4}" type="presOf" srcId="{629FA578-261B-4207-9631-967BDA59B4C8}" destId="{49594AAB-B71C-4CD6-A938-6808EEA6536E}" srcOrd="0" destOrd="0" presId="urn:microsoft.com/office/officeart/2005/8/layout/default"/>
    <dgm:cxn modelId="{21259FB7-9BAF-4EC9-924E-A0CA1EEE3DDB}" srcId="{629FA578-261B-4207-9631-967BDA59B4C8}" destId="{C3B98913-D814-4F8C-BC1C-A3F53F117363}" srcOrd="0" destOrd="0" parTransId="{71F830BA-D068-42C8-A6FF-23FD0C51A61A}" sibTransId="{792B465C-F7A4-40DA-B686-E1E1E0D85707}"/>
    <dgm:cxn modelId="{64D9B99C-B13A-4A44-B966-91C60AD86567}" type="presParOf" srcId="{49594AAB-B71C-4CD6-A938-6808EEA6536E}" destId="{36D606C3-433A-4FF9-A06A-9F533AF96A87}"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9FA578-261B-4207-9631-967BDA59B4C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BD73D5D-75AE-46B5-A204-5D61C2EB8062}">
      <dgm:prSet custT="1"/>
      <dgm:spPr/>
      <dgm:t>
        <a:bodyPr/>
        <a:lstStyle/>
        <a:p>
          <a:r>
            <a:rPr lang="da-DK" sz="1600" b="1" dirty="0">
              <a:solidFill>
                <a:schemeClr val="tx1"/>
              </a:solidFill>
            </a:rPr>
            <a:t>1. </a:t>
          </a:r>
          <a:r>
            <a:rPr lang="da-DK" sz="1600" b="1" dirty="0" err="1">
              <a:solidFill>
                <a:schemeClr val="tx1"/>
              </a:solidFill>
            </a:rPr>
            <a:t>Threat</a:t>
          </a:r>
          <a:r>
            <a:rPr lang="da-DK" sz="1600" b="1" dirty="0">
              <a:solidFill>
                <a:schemeClr val="tx1"/>
              </a:solidFill>
            </a:rPr>
            <a:t> Intelligence </a:t>
          </a:r>
          <a:endParaRPr lang="en-US" sz="1600" dirty="0">
            <a:solidFill>
              <a:schemeClr val="tx1"/>
            </a:solidFill>
          </a:endParaRPr>
        </a:p>
      </dgm:t>
    </dgm:pt>
    <dgm:pt modelId="{51F572F3-D32D-41E6-950B-193D0B309FC2}" type="parTrans" cxnId="{BE514B1A-A66D-47ED-ADA2-1BF3A84B955B}">
      <dgm:prSet/>
      <dgm:spPr/>
      <dgm:t>
        <a:bodyPr/>
        <a:lstStyle/>
        <a:p>
          <a:endParaRPr lang="en-US" sz="1600"/>
        </a:p>
      </dgm:t>
    </dgm:pt>
    <dgm:pt modelId="{D79562BA-B6D0-4A8B-B43F-0346FFC43E9C}" type="sibTrans" cxnId="{BE514B1A-A66D-47ED-ADA2-1BF3A84B955B}">
      <dgm:prSet/>
      <dgm:spPr/>
      <dgm:t>
        <a:bodyPr/>
        <a:lstStyle/>
        <a:p>
          <a:endParaRPr lang="en-US" sz="1600"/>
        </a:p>
      </dgm:t>
    </dgm:pt>
    <dgm:pt modelId="{8BC26D2E-E4CE-48D2-9BC5-24451F7C32A6}">
      <dgm:prSet custT="1"/>
      <dgm:spPr/>
      <dgm:t>
        <a:bodyPr/>
        <a:lstStyle/>
        <a:p>
          <a:r>
            <a:rPr lang="da-DK" sz="1600" b="1" dirty="0">
              <a:solidFill>
                <a:schemeClr val="tx1"/>
              </a:solidFill>
            </a:rPr>
            <a:t>2. </a:t>
          </a:r>
          <a:r>
            <a:rPr lang="da-DK" sz="1600" b="1" dirty="0" err="1">
              <a:solidFill>
                <a:schemeClr val="tx1"/>
              </a:solidFill>
            </a:rPr>
            <a:t>Vulnerbility</a:t>
          </a:r>
          <a:r>
            <a:rPr lang="da-DK" sz="1600" b="1" dirty="0">
              <a:solidFill>
                <a:schemeClr val="tx1"/>
              </a:solidFill>
            </a:rPr>
            <a:t> Management og PEN-test</a:t>
          </a:r>
          <a:endParaRPr lang="en-US" sz="1600" dirty="0">
            <a:solidFill>
              <a:schemeClr val="tx1"/>
            </a:solidFill>
          </a:endParaRPr>
        </a:p>
      </dgm:t>
    </dgm:pt>
    <dgm:pt modelId="{2B1CC3FB-BA24-48B0-90E2-56E5D1443856}" type="parTrans" cxnId="{E41AB137-3CC7-42FD-AADB-76F9B2494019}">
      <dgm:prSet/>
      <dgm:spPr/>
      <dgm:t>
        <a:bodyPr/>
        <a:lstStyle/>
        <a:p>
          <a:endParaRPr lang="en-US" sz="1600"/>
        </a:p>
      </dgm:t>
    </dgm:pt>
    <dgm:pt modelId="{D98B53BE-F1A1-431A-A526-01DBDCB98B06}" type="sibTrans" cxnId="{E41AB137-3CC7-42FD-AADB-76F9B2494019}">
      <dgm:prSet/>
      <dgm:spPr/>
      <dgm:t>
        <a:bodyPr/>
        <a:lstStyle/>
        <a:p>
          <a:endParaRPr lang="en-US" sz="1600"/>
        </a:p>
      </dgm:t>
    </dgm:pt>
    <dgm:pt modelId="{A5E76349-72BB-4B6F-B40D-F11747DFC24A}">
      <dgm:prSet custT="1"/>
      <dgm:spPr/>
      <dgm:t>
        <a:bodyPr/>
        <a:lstStyle/>
        <a:p>
          <a:r>
            <a:rPr lang="da-DK" sz="1600" b="1" dirty="0">
              <a:solidFill>
                <a:schemeClr val="tx1"/>
              </a:solidFill>
            </a:rPr>
            <a:t>3. Data </a:t>
          </a:r>
          <a:r>
            <a:rPr lang="da-DK" sz="1600" b="1" dirty="0" err="1">
              <a:solidFill>
                <a:schemeClr val="tx1"/>
              </a:solidFill>
            </a:rPr>
            <a:t>Protection</a:t>
          </a:r>
          <a:endParaRPr lang="da-DK" sz="1600" b="1" dirty="0">
            <a:solidFill>
              <a:schemeClr val="tx1"/>
            </a:solidFill>
          </a:endParaRPr>
        </a:p>
      </dgm:t>
    </dgm:pt>
    <dgm:pt modelId="{0A359FCF-8345-4DB4-8952-6D7AC9A52824}" type="parTrans" cxnId="{0B6D05F8-91B3-4E8B-9963-8FE2D39BDCBA}">
      <dgm:prSet/>
      <dgm:spPr/>
      <dgm:t>
        <a:bodyPr/>
        <a:lstStyle/>
        <a:p>
          <a:endParaRPr lang="en-US" sz="1600"/>
        </a:p>
      </dgm:t>
    </dgm:pt>
    <dgm:pt modelId="{D5B2BBB7-91D3-4BC5-B84B-6EA9B5F95B08}" type="sibTrans" cxnId="{0B6D05F8-91B3-4E8B-9963-8FE2D39BDCBA}">
      <dgm:prSet/>
      <dgm:spPr/>
      <dgm:t>
        <a:bodyPr/>
        <a:lstStyle/>
        <a:p>
          <a:endParaRPr lang="en-US" sz="1600"/>
        </a:p>
      </dgm:t>
    </dgm:pt>
    <dgm:pt modelId="{6E8DFE3A-AC3E-42E4-8E91-114FFC9B8E67}">
      <dgm:prSet custT="1"/>
      <dgm:spPr/>
      <dgm:t>
        <a:bodyPr/>
        <a:lstStyle/>
        <a:p>
          <a:r>
            <a:rPr lang="da-DK" sz="1600" b="1" dirty="0">
              <a:solidFill>
                <a:schemeClr val="tx1"/>
              </a:solidFill>
            </a:rPr>
            <a:t>4. Security Architecture</a:t>
          </a:r>
          <a:endParaRPr lang="en-US" sz="1600" dirty="0">
            <a:solidFill>
              <a:schemeClr val="tx1"/>
            </a:solidFill>
          </a:endParaRPr>
        </a:p>
      </dgm:t>
    </dgm:pt>
    <dgm:pt modelId="{4B310D14-1B9B-4C54-A69D-85CA5B4007AF}" type="parTrans" cxnId="{301D2270-E9D7-4E3E-ABD4-F09CD50FB5E3}">
      <dgm:prSet/>
      <dgm:spPr/>
      <dgm:t>
        <a:bodyPr/>
        <a:lstStyle/>
        <a:p>
          <a:endParaRPr lang="en-US" sz="1600"/>
        </a:p>
      </dgm:t>
    </dgm:pt>
    <dgm:pt modelId="{8632820F-9463-49D1-B00C-11B5B06D2934}" type="sibTrans" cxnId="{301D2270-E9D7-4E3E-ABD4-F09CD50FB5E3}">
      <dgm:prSet/>
      <dgm:spPr/>
      <dgm:t>
        <a:bodyPr/>
        <a:lstStyle/>
        <a:p>
          <a:endParaRPr lang="en-US" sz="1600"/>
        </a:p>
      </dgm:t>
    </dgm:pt>
    <dgm:pt modelId="{62640EB8-ACAE-4382-AC64-82F21397F588}">
      <dgm:prSet custT="1"/>
      <dgm:spPr/>
      <dgm:t>
        <a:bodyPr/>
        <a:lstStyle/>
        <a:p>
          <a:r>
            <a:rPr lang="da-DK" sz="1600" b="1" dirty="0">
              <a:solidFill>
                <a:schemeClr val="tx1"/>
              </a:solidFill>
            </a:rPr>
            <a:t>5. Business </a:t>
          </a:r>
          <a:r>
            <a:rPr lang="da-DK" sz="1600" b="1" dirty="0" err="1">
              <a:solidFill>
                <a:schemeClr val="tx1"/>
              </a:solidFill>
            </a:rPr>
            <a:t>Continuity</a:t>
          </a:r>
          <a:r>
            <a:rPr lang="da-DK" sz="1600" b="1" dirty="0">
              <a:solidFill>
                <a:schemeClr val="tx1"/>
              </a:solidFill>
            </a:rPr>
            <a:t> and </a:t>
          </a:r>
          <a:r>
            <a:rPr lang="da-DK" sz="1600" b="1" dirty="0" err="1">
              <a:solidFill>
                <a:schemeClr val="tx1"/>
              </a:solidFill>
            </a:rPr>
            <a:t>Disaster</a:t>
          </a:r>
          <a:r>
            <a:rPr lang="da-DK" sz="1600" b="1" dirty="0">
              <a:solidFill>
                <a:schemeClr val="tx1"/>
              </a:solidFill>
            </a:rPr>
            <a:t> Recovery</a:t>
          </a:r>
          <a:endParaRPr lang="en-US" sz="1600" dirty="0">
            <a:solidFill>
              <a:schemeClr val="tx1"/>
            </a:solidFill>
          </a:endParaRPr>
        </a:p>
      </dgm:t>
    </dgm:pt>
    <dgm:pt modelId="{EAA2FEBD-3F91-4D89-A1CE-039D2726FECF}" type="parTrans" cxnId="{38020397-7034-45C0-BFD5-81E18428A96A}">
      <dgm:prSet/>
      <dgm:spPr/>
      <dgm:t>
        <a:bodyPr/>
        <a:lstStyle/>
        <a:p>
          <a:endParaRPr lang="en-US" sz="1600"/>
        </a:p>
      </dgm:t>
    </dgm:pt>
    <dgm:pt modelId="{FF8367B6-527F-4DBB-BB1C-8F1921C1A1C9}" type="sibTrans" cxnId="{38020397-7034-45C0-BFD5-81E18428A96A}">
      <dgm:prSet/>
      <dgm:spPr/>
      <dgm:t>
        <a:bodyPr/>
        <a:lstStyle/>
        <a:p>
          <a:endParaRPr lang="en-US" sz="1600"/>
        </a:p>
      </dgm:t>
    </dgm:pt>
    <dgm:pt modelId="{E01019E9-5A82-4F12-99C9-E6129EDF068A}">
      <dgm:prSet custT="1"/>
      <dgm:spPr/>
      <dgm:t>
        <a:bodyPr/>
        <a:lstStyle/>
        <a:p>
          <a:r>
            <a:rPr lang="da-DK" sz="1600" b="1" dirty="0">
              <a:solidFill>
                <a:schemeClr val="tx1"/>
              </a:solidFill>
            </a:rPr>
            <a:t>6. </a:t>
          </a:r>
          <a:r>
            <a:rPr lang="da-DK" sz="1600" b="1" dirty="0" err="1">
              <a:solidFill>
                <a:schemeClr val="tx1"/>
              </a:solidFill>
            </a:rPr>
            <a:t>Governance</a:t>
          </a:r>
          <a:r>
            <a:rPr lang="da-DK" sz="1600" b="1" dirty="0">
              <a:solidFill>
                <a:schemeClr val="tx1"/>
              </a:solidFill>
            </a:rPr>
            <a:t>, Risk, and Compliance (GRC)</a:t>
          </a:r>
          <a:endParaRPr lang="en-US" sz="1600" dirty="0">
            <a:solidFill>
              <a:schemeClr val="tx1"/>
            </a:solidFill>
          </a:endParaRPr>
        </a:p>
      </dgm:t>
    </dgm:pt>
    <dgm:pt modelId="{16BE90C8-69A3-4F54-AF86-F5F99AF0552F}" type="parTrans" cxnId="{A36544DB-7116-4350-A09E-5090B17091F7}">
      <dgm:prSet/>
      <dgm:spPr/>
      <dgm:t>
        <a:bodyPr/>
        <a:lstStyle/>
        <a:p>
          <a:endParaRPr lang="en-US" sz="1600"/>
        </a:p>
      </dgm:t>
    </dgm:pt>
    <dgm:pt modelId="{164A49AD-2B34-4844-A982-7A51B9689A06}" type="sibTrans" cxnId="{A36544DB-7116-4350-A09E-5090B17091F7}">
      <dgm:prSet/>
      <dgm:spPr/>
      <dgm:t>
        <a:bodyPr/>
        <a:lstStyle/>
        <a:p>
          <a:endParaRPr lang="en-US" sz="1600"/>
        </a:p>
      </dgm:t>
    </dgm:pt>
    <dgm:pt modelId="{D396C30F-6868-40B9-B323-2BF8BD9C8285}">
      <dgm:prSet custT="1"/>
      <dgm:spPr/>
      <dgm:t>
        <a:bodyPr/>
        <a:lstStyle/>
        <a:p>
          <a:r>
            <a:rPr lang="da-DK" sz="1600" b="1" dirty="0">
              <a:solidFill>
                <a:schemeClr val="tx1"/>
              </a:solidFill>
            </a:rPr>
            <a:t>7. Security Operation Center (SOC)</a:t>
          </a:r>
          <a:endParaRPr lang="en-US" sz="1600" dirty="0">
            <a:solidFill>
              <a:schemeClr val="tx1"/>
            </a:solidFill>
          </a:endParaRPr>
        </a:p>
      </dgm:t>
    </dgm:pt>
    <dgm:pt modelId="{5BF40B86-E467-46F8-9A9F-016F7A003667}" type="parTrans" cxnId="{DE8B83CF-4A69-42F1-8FA5-8C97E4D2132A}">
      <dgm:prSet/>
      <dgm:spPr/>
      <dgm:t>
        <a:bodyPr/>
        <a:lstStyle/>
        <a:p>
          <a:endParaRPr lang="en-US" sz="1600"/>
        </a:p>
      </dgm:t>
    </dgm:pt>
    <dgm:pt modelId="{4AB2E9A0-00B2-4979-8262-7AB3E5AC733A}" type="sibTrans" cxnId="{DE8B83CF-4A69-42F1-8FA5-8C97E4D2132A}">
      <dgm:prSet/>
      <dgm:spPr/>
      <dgm:t>
        <a:bodyPr/>
        <a:lstStyle/>
        <a:p>
          <a:endParaRPr lang="en-US" sz="1600"/>
        </a:p>
      </dgm:t>
    </dgm:pt>
    <dgm:pt modelId="{7FFBA1F0-A174-4EB2-A48F-510DFCC79E38}">
      <dgm:prSet custT="1"/>
      <dgm:spPr/>
      <dgm:t>
        <a:bodyPr/>
        <a:lstStyle/>
        <a:p>
          <a:r>
            <a:rPr lang="da-DK" sz="1600" b="1" dirty="0">
              <a:solidFill>
                <a:schemeClr val="tx1"/>
              </a:solidFill>
            </a:rPr>
            <a:t>8. </a:t>
          </a:r>
          <a:r>
            <a:rPr lang="da-DK" sz="1600" b="1" dirty="0" err="1">
              <a:solidFill>
                <a:schemeClr val="tx1"/>
              </a:solidFill>
            </a:rPr>
            <a:t>Physical</a:t>
          </a:r>
          <a:r>
            <a:rPr lang="da-DK" sz="1600" b="1" dirty="0">
              <a:solidFill>
                <a:schemeClr val="tx1"/>
              </a:solidFill>
            </a:rPr>
            <a:t> security</a:t>
          </a:r>
          <a:endParaRPr lang="en-US" sz="1600" dirty="0">
            <a:solidFill>
              <a:schemeClr val="tx1"/>
            </a:solidFill>
          </a:endParaRPr>
        </a:p>
      </dgm:t>
    </dgm:pt>
    <dgm:pt modelId="{8770CE98-010C-415B-88A9-5253A190FAE6}" type="parTrans" cxnId="{B2F59220-F773-4FEB-A20B-1CA16B7DB64D}">
      <dgm:prSet/>
      <dgm:spPr/>
      <dgm:t>
        <a:bodyPr/>
        <a:lstStyle/>
        <a:p>
          <a:endParaRPr lang="en-US" sz="1600"/>
        </a:p>
      </dgm:t>
    </dgm:pt>
    <dgm:pt modelId="{836207FF-6F91-4F83-9DEF-727AB8851147}" type="sibTrans" cxnId="{B2F59220-F773-4FEB-A20B-1CA16B7DB64D}">
      <dgm:prSet/>
      <dgm:spPr/>
      <dgm:t>
        <a:bodyPr/>
        <a:lstStyle/>
        <a:p>
          <a:endParaRPr lang="en-US" sz="1600"/>
        </a:p>
      </dgm:t>
    </dgm:pt>
    <dgm:pt modelId="{895462F7-FF8C-4CD7-BC10-7A3A3F8AC402}">
      <dgm:prSet custT="1"/>
      <dgm:spPr/>
      <dgm:t>
        <a:bodyPr/>
        <a:lstStyle/>
        <a:p>
          <a:r>
            <a:rPr lang="da-DK" sz="1600" b="1" dirty="0">
              <a:solidFill>
                <a:schemeClr val="tx1"/>
              </a:solidFill>
            </a:rPr>
            <a:t>9. Security </a:t>
          </a:r>
          <a:r>
            <a:rPr lang="da-DK" sz="1600" b="1" dirty="0" err="1">
              <a:solidFill>
                <a:schemeClr val="tx1"/>
              </a:solidFill>
            </a:rPr>
            <a:t>Awareness</a:t>
          </a:r>
          <a:endParaRPr lang="en-US" sz="1600" dirty="0">
            <a:solidFill>
              <a:schemeClr val="tx1"/>
            </a:solidFill>
          </a:endParaRPr>
        </a:p>
      </dgm:t>
    </dgm:pt>
    <dgm:pt modelId="{ACE6C728-B393-48CE-8A07-7B444A27EA5C}" type="parTrans" cxnId="{79BF3D86-ED8F-48DA-9CEF-61952E3FE956}">
      <dgm:prSet/>
      <dgm:spPr/>
      <dgm:t>
        <a:bodyPr/>
        <a:lstStyle/>
        <a:p>
          <a:endParaRPr lang="en-US" sz="1600"/>
        </a:p>
      </dgm:t>
    </dgm:pt>
    <dgm:pt modelId="{F84BF46C-1E51-49BE-A29E-3E4B37E6B960}" type="sibTrans" cxnId="{79BF3D86-ED8F-48DA-9CEF-61952E3FE956}">
      <dgm:prSet/>
      <dgm:spPr/>
      <dgm:t>
        <a:bodyPr/>
        <a:lstStyle/>
        <a:p>
          <a:endParaRPr lang="en-US" sz="1600"/>
        </a:p>
      </dgm:t>
    </dgm:pt>
    <dgm:pt modelId="{49594AAB-B71C-4CD6-A938-6808EEA6536E}" type="pres">
      <dgm:prSet presAssocID="{629FA578-261B-4207-9631-967BDA59B4C8}" presName="diagram" presStyleCnt="0">
        <dgm:presLayoutVars>
          <dgm:dir/>
          <dgm:resizeHandles val="exact"/>
        </dgm:presLayoutVars>
      </dgm:prSet>
      <dgm:spPr/>
    </dgm:pt>
    <dgm:pt modelId="{161B4247-E5B5-4FA7-ABB2-10D20C5AE09F}" type="pres">
      <dgm:prSet presAssocID="{DBD73D5D-75AE-46B5-A204-5D61C2EB8062}" presName="node" presStyleLbl="node1" presStyleIdx="0" presStyleCnt="9">
        <dgm:presLayoutVars>
          <dgm:bulletEnabled val="1"/>
        </dgm:presLayoutVars>
      </dgm:prSet>
      <dgm:spPr/>
    </dgm:pt>
    <dgm:pt modelId="{35CD8070-57D8-4D95-B072-177147FB4CD3}" type="pres">
      <dgm:prSet presAssocID="{D79562BA-B6D0-4A8B-B43F-0346FFC43E9C}" presName="sibTrans" presStyleCnt="0"/>
      <dgm:spPr/>
    </dgm:pt>
    <dgm:pt modelId="{0F2C08DF-93C3-4975-BF19-964E701EEABA}" type="pres">
      <dgm:prSet presAssocID="{8BC26D2E-E4CE-48D2-9BC5-24451F7C32A6}" presName="node" presStyleLbl="node1" presStyleIdx="1" presStyleCnt="9">
        <dgm:presLayoutVars>
          <dgm:bulletEnabled val="1"/>
        </dgm:presLayoutVars>
      </dgm:prSet>
      <dgm:spPr/>
    </dgm:pt>
    <dgm:pt modelId="{5112E257-9F5B-48FD-8096-C1DE5DA83867}" type="pres">
      <dgm:prSet presAssocID="{D98B53BE-F1A1-431A-A526-01DBDCB98B06}" presName="sibTrans" presStyleCnt="0"/>
      <dgm:spPr/>
    </dgm:pt>
    <dgm:pt modelId="{19F1F368-18F4-4FAF-AD5C-8DFFD49775E1}" type="pres">
      <dgm:prSet presAssocID="{A5E76349-72BB-4B6F-B40D-F11747DFC24A}" presName="node" presStyleLbl="node1" presStyleIdx="2" presStyleCnt="9">
        <dgm:presLayoutVars>
          <dgm:bulletEnabled val="1"/>
        </dgm:presLayoutVars>
      </dgm:prSet>
      <dgm:spPr/>
    </dgm:pt>
    <dgm:pt modelId="{ED59050D-2808-415E-B5CC-A90DAD9A3425}" type="pres">
      <dgm:prSet presAssocID="{D5B2BBB7-91D3-4BC5-B84B-6EA9B5F95B08}" presName="sibTrans" presStyleCnt="0"/>
      <dgm:spPr/>
    </dgm:pt>
    <dgm:pt modelId="{F343A7BD-1477-4B34-A25E-E88BE918CEE9}" type="pres">
      <dgm:prSet presAssocID="{6E8DFE3A-AC3E-42E4-8E91-114FFC9B8E67}" presName="node" presStyleLbl="node1" presStyleIdx="3" presStyleCnt="9">
        <dgm:presLayoutVars>
          <dgm:bulletEnabled val="1"/>
        </dgm:presLayoutVars>
      </dgm:prSet>
      <dgm:spPr/>
    </dgm:pt>
    <dgm:pt modelId="{6677624F-9CA0-4797-98FC-2C52ABD5968C}" type="pres">
      <dgm:prSet presAssocID="{8632820F-9463-49D1-B00C-11B5B06D2934}" presName="sibTrans" presStyleCnt="0"/>
      <dgm:spPr/>
    </dgm:pt>
    <dgm:pt modelId="{7F70136A-5A53-4676-9315-4101848D61DB}" type="pres">
      <dgm:prSet presAssocID="{62640EB8-ACAE-4382-AC64-82F21397F588}" presName="node" presStyleLbl="node1" presStyleIdx="4" presStyleCnt="9">
        <dgm:presLayoutVars>
          <dgm:bulletEnabled val="1"/>
        </dgm:presLayoutVars>
      </dgm:prSet>
      <dgm:spPr/>
    </dgm:pt>
    <dgm:pt modelId="{F455D07D-E65E-4E3F-AD46-FE06EE929F22}" type="pres">
      <dgm:prSet presAssocID="{FF8367B6-527F-4DBB-BB1C-8F1921C1A1C9}" presName="sibTrans" presStyleCnt="0"/>
      <dgm:spPr/>
    </dgm:pt>
    <dgm:pt modelId="{4696BCF7-EA68-42BA-97C7-56244D8E51F5}" type="pres">
      <dgm:prSet presAssocID="{E01019E9-5A82-4F12-99C9-E6129EDF068A}" presName="node" presStyleLbl="node1" presStyleIdx="5" presStyleCnt="9">
        <dgm:presLayoutVars>
          <dgm:bulletEnabled val="1"/>
        </dgm:presLayoutVars>
      </dgm:prSet>
      <dgm:spPr/>
    </dgm:pt>
    <dgm:pt modelId="{78D9D262-0F7E-4349-BE26-07ECF2260D3B}" type="pres">
      <dgm:prSet presAssocID="{164A49AD-2B34-4844-A982-7A51B9689A06}" presName="sibTrans" presStyleCnt="0"/>
      <dgm:spPr/>
    </dgm:pt>
    <dgm:pt modelId="{3DCB433E-BB70-4F3E-94BE-0F41424EE895}" type="pres">
      <dgm:prSet presAssocID="{D396C30F-6868-40B9-B323-2BF8BD9C8285}" presName="node" presStyleLbl="node1" presStyleIdx="6" presStyleCnt="9">
        <dgm:presLayoutVars>
          <dgm:bulletEnabled val="1"/>
        </dgm:presLayoutVars>
      </dgm:prSet>
      <dgm:spPr/>
    </dgm:pt>
    <dgm:pt modelId="{9DC6504E-EA93-4B6F-8A00-B2D00A51C62E}" type="pres">
      <dgm:prSet presAssocID="{4AB2E9A0-00B2-4979-8262-7AB3E5AC733A}" presName="sibTrans" presStyleCnt="0"/>
      <dgm:spPr/>
    </dgm:pt>
    <dgm:pt modelId="{7A8ECEF8-C558-49FF-9293-87F8DDED79D5}" type="pres">
      <dgm:prSet presAssocID="{7FFBA1F0-A174-4EB2-A48F-510DFCC79E38}" presName="node" presStyleLbl="node1" presStyleIdx="7" presStyleCnt="9">
        <dgm:presLayoutVars>
          <dgm:bulletEnabled val="1"/>
        </dgm:presLayoutVars>
      </dgm:prSet>
      <dgm:spPr/>
    </dgm:pt>
    <dgm:pt modelId="{D5FFE1B0-9199-41AA-AE1A-CBD7DCB9E7E6}" type="pres">
      <dgm:prSet presAssocID="{836207FF-6F91-4F83-9DEF-727AB8851147}" presName="sibTrans" presStyleCnt="0"/>
      <dgm:spPr/>
    </dgm:pt>
    <dgm:pt modelId="{14383436-70A0-49D3-8E46-01899032B3F0}" type="pres">
      <dgm:prSet presAssocID="{895462F7-FF8C-4CD7-BC10-7A3A3F8AC402}" presName="node" presStyleLbl="node1" presStyleIdx="8" presStyleCnt="9">
        <dgm:presLayoutVars>
          <dgm:bulletEnabled val="1"/>
        </dgm:presLayoutVars>
      </dgm:prSet>
      <dgm:spPr/>
    </dgm:pt>
  </dgm:ptLst>
  <dgm:cxnLst>
    <dgm:cxn modelId="{9D577318-77C9-43CB-9D94-A68B573779B8}" type="presOf" srcId="{A5E76349-72BB-4B6F-B40D-F11747DFC24A}" destId="{19F1F368-18F4-4FAF-AD5C-8DFFD49775E1}" srcOrd="0" destOrd="0" presId="urn:microsoft.com/office/officeart/2005/8/layout/default"/>
    <dgm:cxn modelId="{BE514B1A-A66D-47ED-ADA2-1BF3A84B955B}" srcId="{629FA578-261B-4207-9631-967BDA59B4C8}" destId="{DBD73D5D-75AE-46B5-A204-5D61C2EB8062}" srcOrd="0" destOrd="0" parTransId="{51F572F3-D32D-41E6-950B-193D0B309FC2}" sibTransId="{D79562BA-B6D0-4A8B-B43F-0346FFC43E9C}"/>
    <dgm:cxn modelId="{B2F59220-F773-4FEB-A20B-1CA16B7DB64D}" srcId="{629FA578-261B-4207-9631-967BDA59B4C8}" destId="{7FFBA1F0-A174-4EB2-A48F-510DFCC79E38}" srcOrd="7" destOrd="0" parTransId="{8770CE98-010C-415B-88A9-5253A190FAE6}" sibTransId="{836207FF-6F91-4F83-9DEF-727AB8851147}"/>
    <dgm:cxn modelId="{00E5F42B-9A6A-4270-AD27-BD20C25500F9}" type="presOf" srcId="{62640EB8-ACAE-4382-AC64-82F21397F588}" destId="{7F70136A-5A53-4676-9315-4101848D61DB}" srcOrd="0" destOrd="0" presId="urn:microsoft.com/office/officeart/2005/8/layout/default"/>
    <dgm:cxn modelId="{E41AB137-3CC7-42FD-AADB-76F9B2494019}" srcId="{629FA578-261B-4207-9631-967BDA59B4C8}" destId="{8BC26D2E-E4CE-48D2-9BC5-24451F7C32A6}" srcOrd="1" destOrd="0" parTransId="{2B1CC3FB-BA24-48B0-90E2-56E5D1443856}" sibTransId="{D98B53BE-F1A1-431A-A526-01DBDCB98B06}"/>
    <dgm:cxn modelId="{9C6FE63F-2690-4EE8-B7F3-908C2442BEA4}" type="presOf" srcId="{629FA578-261B-4207-9631-967BDA59B4C8}" destId="{49594AAB-B71C-4CD6-A938-6808EEA6536E}" srcOrd="0" destOrd="0" presId="urn:microsoft.com/office/officeart/2005/8/layout/default"/>
    <dgm:cxn modelId="{2C7CED61-ACCF-4F79-8A22-98C12A3DB3A8}" type="presOf" srcId="{895462F7-FF8C-4CD7-BC10-7A3A3F8AC402}" destId="{14383436-70A0-49D3-8E46-01899032B3F0}" srcOrd="0" destOrd="0" presId="urn:microsoft.com/office/officeart/2005/8/layout/default"/>
    <dgm:cxn modelId="{B7A36B49-4A49-4487-B74F-2A87E508B7A8}" type="presOf" srcId="{7FFBA1F0-A174-4EB2-A48F-510DFCC79E38}" destId="{7A8ECEF8-C558-49FF-9293-87F8DDED79D5}" srcOrd="0" destOrd="0" presId="urn:microsoft.com/office/officeart/2005/8/layout/default"/>
    <dgm:cxn modelId="{D2B69C4F-E00D-437C-861D-42D102E61E8A}" type="presOf" srcId="{E01019E9-5A82-4F12-99C9-E6129EDF068A}" destId="{4696BCF7-EA68-42BA-97C7-56244D8E51F5}" srcOrd="0" destOrd="0" presId="urn:microsoft.com/office/officeart/2005/8/layout/default"/>
    <dgm:cxn modelId="{301D2270-E9D7-4E3E-ABD4-F09CD50FB5E3}" srcId="{629FA578-261B-4207-9631-967BDA59B4C8}" destId="{6E8DFE3A-AC3E-42E4-8E91-114FFC9B8E67}" srcOrd="3" destOrd="0" parTransId="{4B310D14-1B9B-4C54-A69D-85CA5B4007AF}" sibTransId="{8632820F-9463-49D1-B00C-11B5B06D2934}"/>
    <dgm:cxn modelId="{3CD48258-8F8F-46E8-864F-D6A5BBCB7515}" type="presOf" srcId="{DBD73D5D-75AE-46B5-A204-5D61C2EB8062}" destId="{161B4247-E5B5-4FA7-ABB2-10D20C5AE09F}" srcOrd="0" destOrd="0" presId="urn:microsoft.com/office/officeart/2005/8/layout/default"/>
    <dgm:cxn modelId="{79BF3D86-ED8F-48DA-9CEF-61952E3FE956}" srcId="{629FA578-261B-4207-9631-967BDA59B4C8}" destId="{895462F7-FF8C-4CD7-BC10-7A3A3F8AC402}" srcOrd="8" destOrd="0" parTransId="{ACE6C728-B393-48CE-8A07-7B444A27EA5C}" sibTransId="{F84BF46C-1E51-49BE-A29E-3E4B37E6B960}"/>
    <dgm:cxn modelId="{7194C586-51D3-4FA4-958E-1B908A9BD69E}" type="presOf" srcId="{D396C30F-6868-40B9-B323-2BF8BD9C8285}" destId="{3DCB433E-BB70-4F3E-94BE-0F41424EE895}" srcOrd="0" destOrd="0" presId="urn:microsoft.com/office/officeart/2005/8/layout/default"/>
    <dgm:cxn modelId="{38020397-7034-45C0-BFD5-81E18428A96A}" srcId="{629FA578-261B-4207-9631-967BDA59B4C8}" destId="{62640EB8-ACAE-4382-AC64-82F21397F588}" srcOrd="4" destOrd="0" parTransId="{EAA2FEBD-3F91-4D89-A1CE-039D2726FECF}" sibTransId="{FF8367B6-527F-4DBB-BB1C-8F1921C1A1C9}"/>
    <dgm:cxn modelId="{6C2DE1A1-FEB8-4F9D-BB27-61D4D1A0BA64}" type="presOf" srcId="{6E8DFE3A-AC3E-42E4-8E91-114FFC9B8E67}" destId="{F343A7BD-1477-4B34-A25E-E88BE918CEE9}" srcOrd="0" destOrd="0" presId="urn:microsoft.com/office/officeart/2005/8/layout/default"/>
    <dgm:cxn modelId="{383EE9AB-1101-4E4F-A655-55DB0C959B05}" type="presOf" srcId="{8BC26D2E-E4CE-48D2-9BC5-24451F7C32A6}" destId="{0F2C08DF-93C3-4975-BF19-964E701EEABA}" srcOrd="0" destOrd="0" presId="urn:microsoft.com/office/officeart/2005/8/layout/default"/>
    <dgm:cxn modelId="{DE8B83CF-4A69-42F1-8FA5-8C97E4D2132A}" srcId="{629FA578-261B-4207-9631-967BDA59B4C8}" destId="{D396C30F-6868-40B9-B323-2BF8BD9C8285}" srcOrd="6" destOrd="0" parTransId="{5BF40B86-E467-46F8-9A9F-016F7A003667}" sibTransId="{4AB2E9A0-00B2-4979-8262-7AB3E5AC733A}"/>
    <dgm:cxn modelId="{A36544DB-7116-4350-A09E-5090B17091F7}" srcId="{629FA578-261B-4207-9631-967BDA59B4C8}" destId="{E01019E9-5A82-4F12-99C9-E6129EDF068A}" srcOrd="5" destOrd="0" parTransId="{16BE90C8-69A3-4F54-AF86-F5F99AF0552F}" sibTransId="{164A49AD-2B34-4844-A982-7A51B9689A06}"/>
    <dgm:cxn modelId="{0B6D05F8-91B3-4E8B-9963-8FE2D39BDCBA}" srcId="{629FA578-261B-4207-9631-967BDA59B4C8}" destId="{A5E76349-72BB-4B6F-B40D-F11747DFC24A}" srcOrd="2" destOrd="0" parTransId="{0A359FCF-8345-4DB4-8952-6D7AC9A52824}" sibTransId="{D5B2BBB7-91D3-4BC5-B84B-6EA9B5F95B08}"/>
    <dgm:cxn modelId="{7D7AEE30-CD79-4D8D-B0E4-DD4F45D69626}" type="presParOf" srcId="{49594AAB-B71C-4CD6-A938-6808EEA6536E}" destId="{161B4247-E5B5-4FA7-ABB2-10D20C5AE09F}" srcOrd="0" destOrd="0" presId="urn:microsoft.com/office/officeart/2005/8/layout/default"/>
    <dgm:cxn modelId="{8AEDD52E-1DAD-4400-86E2-185A58D4C736}" type="presParOf" srcId="{49594AAB-B71C-4CD6-A938-6808EEA6536E}" destId="{35CD8070-57D8-4D95-B072-177147FB4CD3}" srcOrd="1" destOrd="0" presId="urn:microsoft.com/office/officeart/2005/8/layout/default"/>
    <dgm:cxn modelId="{8D483779-45C9-43A8-A270-09978B616129}" type="presParOf" srcId="{49594AAB-B71C-4CD6-A938-6808EEA6536E}" destId="{0F2C08DF-93C3-4975-BF19-964E701EEABA}" srcOrd="2" destOrd="0" presId="urn:microsoft.com/office/officeart/2005/8/layout/default"/>
    <dgm:cxn modelId="{49E165CB-857D-4ED1-99EA-F449F82E281C}" type="presParOf" srcId="{49594AAB-B71C-4CD6-A938-6808EEA6536E}" destId="{5112E257-9F5B-48FD-8096-C1DE5DA83867}" srcOrd="3" destOrd="0" presId="urn:microsoft.com/office/officeart/2005/8/layout/default"/>
    <dgm:cxn modelId="{86EA35D9-9BF3-4D22-BACF-E1F84B3AD1F3}" type="presParOf" srcId="{49594AAB-B71C-4CD6-A938-6808EEA6536E}" destId="{19F1F368-18F4-4FAF-AD5C-8DFFD49775E1}" srcOrd="4" destOrd="0" presId="urn:microsoft.com/office/officeart/2005/8/layout/default"/>
    <dgm:cxn modelId="{B97B6AEC-5D3E-42C8-8B5C-F882686AD2F1}" type="presParOf" srcId="{49594AAB-B71C-4CD6-A938-6808EEA6536E}" destId="{ED59050D-2808-415E-B5CC-A90DAD9A3425}" srcOrd="5" destOrd="0" presId="urn:microsoft.com/office/officeart/2005/8/layout/default"/>
    <dgm:cxn modelId="{E1FE412C-9C9A-4570-8F78-259672A2456C}" type="presParOf" srcId="{49594AAB-B71C-4CD6-A938-6808EEA6536E}" destId="{F343A7BD-1477-4B34-A25E-E88BE918CEE9}" srcOrd="6" destOrd="0" presId="urn:microsoft.com/office/officeart/2005/8/layout/default"/>
    <dgm:cxn modelId="{8CDA022D-9122-4A72-994B-9827A572D1A4}" type="presParOf" srcId="{49594AAB-B71C-4CD6-A938-6808EEA6536E}" destId="{6677624F-9CA0-4797-98FC-2C52ABD5968C}" srcOrd="7" destOrd="0" presId="urn:microsoft.com/office/officeart/2005/8/layout/default"/>
    <dgm:cxn modelId="{D4363990-DF27-494E-9CE7-905F8798458E}" type="presParOf" srcId="{49594AAB-B71C-4CD6-A938-6808EEA6536E}" destId="{7F70136A-5A53-4676-9315-4101848D61DB}" srcOrd="8" destOrd="0" presId="urn:microsoft.com/office/officeart/2005/8/layout/default"/>
    <dgm:cxn modelId="{533C6366-4AF2-48D2-B782-E4150AECF4B4}" type="presParOf" srcId="{49594AAB-B71C-4CD6-A938-6808EEA6536E}" destId="{F455D07D-E65E-4E3F-AD46-FE06EE929F22}" srcOrd="9" destOrd="0" presId="urn:microsoft.com/office/officeart/2005/8/layout/default"/>
    <dgm:cxn modelId="{288049B0-48E6-4B36-A9CC-5BBBD0452822}" type="presParOf" srcId="{49594AAB-B71C-4CD6-A938-6808EEA6536E}" destId="{4696BCF7-EA68-42BA-97C7-56244D8E51F5}" srcOrd="10" destOrd="0" presId="urn:microsoft.com/office/officeart/2005/8/layout/default"/>
    <dgm:cxn modelId="{FDF07BF3-1A42-452D-9FBA-68E317DE1214}" type="presParOf" srcId="{49594AAB-B71C-4CD6-A938-6808EEA6536E}" destId="{78D9D262-0F7E-4349-BE26-07ECF2260D3B}" srcOrd="11" destOrd="0" presId="urn:microsoft.com/office/officeart/2005/8/layout/default"/>
    <dgm:cxn modelId="{598C3EB1-A4D4-49F8-999B-0A27E1C4229D}" type="presParOf" srcId="{49594AAB-B71C-4CD6-A938-6808EEA6536E}" destId="{3DCB433E-BB70-4F3E-94BE-0F41424EE895}" srcOrd="12" destOrd="0" presId="urn:microsoft.com/office/officeart/2005/8/layout/default"/>
    <dgm:cxn modelId="{2CBDD8EC-653B-4E2B-82A9-99B34D142702}" type="presParOf" srcId="{49594AAB-B71C-4CD6-A938-6808EEA6536E}" destId="{9DC6504E-EA93-4B6F-8A00-B2D00A51C62E}" srcOrd="13" destOrd="0" presId="urn:microsoft.com/office/officeart/2005/8/layout/default"/>
    <dgm:cxn modelId="{3DD86846-5CB1-44E0-A45E-A15D608F6B10}" type="presParOf" srcId="{49594AAB-B71C-4CD6-A938-6808EEA6536E}" destId="{7A8ECEF8-C558-49FF-9293-87F8DDED79D5}" srcOrd="14" destOrd="0" presId="urn:microsoft.com/office/officeart/2005/8/layout/default"/>
    <dgm:cxn modelId="{4CB90DC8-8D80-4C2B-9178-8A25CDE02E87}" type="presParOf" srcId="{49594AAB-B71C-4CD6-A938-6808EEA6536E}" destId="{D5FFE1B0-9199-41AA-AE1A-CBD7DCB9E7E6}" srcOrd="15" destOrd="0" presId="urn:microsoft.com/office/officeart/2005/8/layout/default"/>
    <dgm:cxn modelId="{430A35A0-6C48-4DF2-8971-B374F5E74612}" type="presParOf" srcId="{49594AAB-B71C-4CD6-A938-6808EEA6536E}" destId="{14383436-70A0-49D3-8E46-01899032B3F0}"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606C3-433A-4FF9-A06A-9F533AF96A87}">
      <dsp:nvSpPr>
        <dsp:cNvPr id="0" name=""/>
        <dsp:cNvSpPr/>
      </dsp:nvSpPr>
      <dsp:spPr>
        <a:xfrm>
          <a:off x="0" y="0"/>
          <a:ext cx="10372792" cy="4388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da-DK" sz="2300" b="0" kern="1200" dirty="0">
              <a:solidFill>
                <a:schemeClr val="tx1"/>
              </a:solidFill>
            </a:rPr>
            <a:t>- Risikovurderer/rådgiver om beskyttelse af organisationens aktiver. </a:t>
          </a:r>
        </a:p>
        <a:p>
          <a:pPr marL="0" lvl="0" indent="0" algn="l" defTabSz="1022350">
            <a:lnSpc>
              <a:spcPct val="90000"/>
            </a:lnSpc>
            <a:spcBef>
              <a:spcPct val="0"/>
            </a:spcBef>
            <a:spcAft>
              <a:spcPct val="35000"/>
            </a:spcAft>
            <a:buNone/>
          </a:pPr>
          <a:r>
            <a:rPr lang="da-DK" sz="2300" b="0" kern="1200" dirty="0">
              <a:solidFill>
                <a:schemeClr val="tx1"/>
              </a:solidFill>
            </a:rPr>
            <a:t>- Udvikle og implementere sikkerhedspolitikker/standarder (retningslinjer).</a:t>
          </a:r>
        </a:p>
        <a:p>
          <a:pPr marL="0" lvl="0" indent="0" algn="l" defTabSz="1022350">
            <a:lnSpc>
              <a:spcPct val="90000"/>
            </a:lnSpc>
            <a:spcBef>
              <a:spcPct val="0"/>
            </a:spcBef>
            <a:spcAft>
              <a:spcPct val="35000"/>
            </a:spcAft>
            <a:buNone/>
          </a:pPr>
          <a:r>
            <a:rPr lang="da-DK" sz="2300" b="0" kern="1200" dirty="0">
              <a:solidFill>
                <a:schemeClr val="tx1"/>
              </a:solidFill>
            </a:rPr>
            <a:t>- Overvåge og håndtere sikkerhedshændelser. </a:t>
          </a:r>
        </a:p>
        <a:p>
          <a:pPr marL="0" lvl="0" indent="0" algn="l" defTabSz="1022350">
            <a:lnSpc>
              <a:spcPct val="90000"/>
            </a:lnSpc>
            <a:spcBef>
              <a:spcPct val="0"/>
            </a:spcBef>
            <a:spcAft>
              <a:spcPct val="35000"/>
            </a:spcAft>
            <a:buNone/>
          </a:pPr>
          <a:r>
            <a:rPr lang="da-DK" sz="2300" b="0" kern="1200" dirty="0">
              <a:solidFill>
                <a:schemeClr val="tx1"/>
              </a:solidFill>
            </a:rPr>
            <a:t>- Vurderer/rådgiver om overholdelse af relevant lovgivning og andre   sikkerhedskrav. </a:t>
          </a:r>
        </a:p>
        <a:p>
          <a:pPr marL="0" lvl="0" indent="0" algn="l" defTabSz="1022350">
            <a:lnSpc>
              <a:spcPct val="90000"/>
            </a:lnSpc>
            <a:spcBef>
              <a:spcPct val="0"/>
            </a:spcBef>
            <a:spcAft>
              <a:spcPct val="35000"/>
            </a:spcAft>
            <a:buNone/>
          </a:pPr>
          <a:r>
            <a:rPr lang="da-DK" sz="2300" b="0" kern="1200" dirty="0">
              <a:solidFill>
                <a:schemeClr val="tx1"/>
              </a:solidFill>
            </a:rPr>
            <a:t>- Rådgiver om virksomheden om krav til leverandører (tredjepartspartnere). </a:t>
          </a:r>
        </a:p>
        <a:p>
          <a:pPr marL="0" lvl="0" indent="0" algn="l" defTabSz="1022350">
            <a:lnSpc>
              <a:spcPct val="90000"/>
            </a:lnSpc>
            <a:spcBef>
              <a:spcPct val="0"/>
            </a:spcBef>
            <a:spcAft>
              <a:spcPct val="35000"/>
            </a:spcAft>
            <a:buNone/>
          </a:pPr>
          <a:r>
            <a:rPr lang="da-DK" sz="2300" b="0" kern="1200" dirty="0">
              <a:solidFill>
                <a:schemeClr val="tx1"/>
              </a:solidFill>
            </a:rPr>
            <a:t>- Faciliterer (sikre) udarbejdelse/vedligeholdelse af beredskabsplaner. </a:t>
          </a:r>
        </a:p>
        <a:p>
          <a:pPr marL="0" lvl="0" indent="0" algn="l" defTabSz="1022350">
            <a:lnSpc>
              <a:spcPct val="90000"/>
            </a:lnSpc>
            <a:spcBef>
              <a:spcPct val="0"/>
            </a:spcBef>
            <a:spcAft>
              <a:spcPct val="35000"/>
            </a:spcAft>
            <a:buNone/>
          </a:pPr>
          <a:r>
            <a:rPr lang="da-DK" sz="2300" b="0" kern="1200" dirty="0">
              <a:solidFill>
                <a:schemeClr val="tx1"/>
              </a:solidFill>
            </a:rPr>
            <a:t>- Sikkerhedskontrol og rapportering. </a:t>
          </a:r>
        </a:p>
      </dsp:txBody>
      <dsp:txXfrm>
        <a:off x="0" y="0"/>
        <a:ext cx="10372792" cy="4388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4247-E5B5-4FA7-ABB2-10D20C5AE09F}">
      <dsp:nvSpPr>
        <dsp:cNvPr id="0" name=""/>
        <dsp:cNvSpPr/>
      </dsp:nvSpPr>
      <dsp:spPr>
        <a:xfrm>
          <a:off x="1184637" y="2135"/>
          <a:ext cx="2193687" cy="13162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b="1" kern="1200" dirty="0">
              <a:solidFill>
                <a:schemeClr val="tx1"/>
              </a:solidFill>
            </a:rPr>
            <a:t>1. </a:t>
          </a:r>
          <a:r>
            <a:rPr lang="da-DK" sz="1600" b="1" kern="1200" dirty="0" err="1">
              <a:solidFill>
                <a:schemeClr val="tx1"/>
              </a:solidFill>
            </a:rPr>
            <a:t>Threat</a:t>
          </a:r>
          <a:r>
            <a:rPr lang="da-DK" sz="1600" b="1" kern="1200" dirty="0">
              <a:solidFill>
                <a:schemeClr val="tx1"/>
              </a:solidFill>
            </a:rPr>
            <a:t> Intelligence </a:t>
          </a:r>
          <a:endParaRPr lang="en-US" sz="1600" kern="1200" dirty="0">
            <a:solidFill>
              <a:schemeClr val="tx1"/>
            </a:solidFill>
          </a:endParaRPr>
        </a:p>
      </dsp:txBody>
      <dsp:txXfrm>
        <a:off x="1184637" y="2135"/>
        <a:ext cx="2193687" cy="1316212"/>
      </dsp:txXfrm>
    </dsp:sp>
    <dsp:sp modelId="{0F2C08DF-93C3-4975-BF19-964E701EEABA}">
      <dsp:nvSpPr>
        <dsp:cNvPr id="0" name=""/>
        <dsp:cNvSpPr/>
      </dsp:nvSpPr>
      <dsp:spPr>
        <a:xfrm>
          <a:off x="3597694" y="2135"/>
          <a:ext cx="2193687" cy="13162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b="1" kern="1200" dirty="0">
              <a:solidFill>
                <a:schemeClr val="tx1"/>
              </a:solidFill>
            </a:rPr>
            <a:t>2. </a:t>
          </a:r>
          <a:r>
            <a:rPr lang="da-DK" sz="1600" b="1" kern="1200" dirty="0" err="1">
              <a:solidFill>
                <a:schemeClr val="tx1"/>
              </a:solidFill>
            </a:rPr>
            <a:t>Vulnerbility</a:t>
          </a:r>
          <a:r>
            <a:rPr lang="da-DK" sz="1600" b="1" kern="1200" dirty="0">
              <a:solidFill>
                <a:schemeClr val="tx1"/>
              </a:solidFill>
            </a:rPr>
            <a:t> Management og PEN-test</a:t>
          </a:r>
          <a:endParaRPr lang="en-US" sz="1600" kern="1200" dirty="0">
            <a:solidFill>
              <a:schemeClr val="tx1"/>
            </a:solidFill>
          </a:endParaRPr>
        </a:p>
      </dsp:txBody>
      <dsp:txXfrm>
        <a:off x="3597694" y="2135"/>
        <a:ext cx="2193687" cy="1316212"/>
      </dsp:txXfrm>
    </dsp:sp>
    <dsp:sp modelId="{19F1F368-18F4-4FAF-AD5C-8DFFD49775E1}">
      <dsp:nvSpPr>
        <dsp:cNvPr id="0" name=""/>
        <dsp:cNvSpPr/>
      </dsp:nvSpPr>
      <dsp:spPr>
        <a:xfrm>
          <a:off x="6010750" y="2135"/>
          <a:ext cx="2193687" cy="13162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b="1" kern="1200" dirty="0">
              <a:solidFill>
                <a:schemeClr val="tx1"/>
              </a:solidFill>
            </a:rPr>
            <a:t>3. Data </a:t>
          </a:r>
          <a:r>
            <a:rPr lang="da-DK" sz="1600" b="1" kern="1200" dirty="0" err="1">
              <a:solidFill>
                <a:schemeClr val="tx1"/>
              </a:solidFill>
            </a:rPr>
            <a:t>Protection</a:t>
          </a:r>
          <a:endParaRPr lang="da-DK" sz="1600" b="1" kern="1200" dirty="0">
            <a:solidFill>
              <a:schemeClr val="tx1"/>
            </a:solidFill>
          </a:endParaRPr>
        </a:p>
      </dsp:txBody>
      <dsp:txXfrm>
        <a:off x="6010750" y="2135"/>
        <a:ext cx="2193687" cy="1316212"/>
      </dsp:txXfrm>
    </dsp:sp>
    <dsp:sp modelId="{F343A7BD-1477-4B34-A25E-E88BE918CEE9}">
      <dsp:nvSpPr>
        <dsp:cNvPr id="0" name=""/>
        <dsp:cNvSpPr/>
      </dsp:nvSpPr>
      <dsp:spPr>
        <a:xfrm>
          <a:off x="1184637" y="1537716"/>
          <a:ext cx="2193687" cy="13162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b="1" kern="1200" dirty="0">
              <a:solidFill>
                <a:schemeClr val="tx1"/>
              </a:solidFill>
            </a:rPr>
            <a:t>4. Security Architecture</a:t>
          </a:r>
          <a:endParaRPr lang="en-US" sz="1600" kern="1200" dirty="0">
            <a:solidFill>
              <a:schemeClr val="tx1"/>
            </a:solidFill>
          </a:endParaRPr>
        </a:p>
      </dsp:txBody>
      <dsp:txXfrm>
        <a:off x="1184637" y="1537716"/>
        <a:ext cx="2193687" cy="1316212"/>
      </dsp:txXfrm>
    </dsp:sp>
    <dsp:sp modelId="{7F70136A-5A53-4676-9315-4101848D61DB}">
      <dsp:nvSpPr>
        <dsp:cNvPr id="0" name=""/>
        <dsp:cNvSpPr/>
      </dsp:nvSpPr>
      <dsp:spPr>
        <a:xfrm>
          <a:off x="3597694" y="1537716"/>
          <a:ext cx="2193687" cy="13162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b="1" kern="1200" dirty="0">
              <a:solidFill>
                <a:schemeClr val="tx1"/>
              </a:solidFill>
            </a:rPr>
            <a:t>5. Business </a:t>
          </a:r>
          <a:r>
            <a:rPr lang="da-DK" sz="1600" b="1" kern="1200" dirty="0" err="1">
              <a:solidFill>
                <a:schemeClr val="tx1"/>
              </a:solidFill>
            </a:rPr>
            <a:t>Continuity</a:t>
          </a:r>
          <a:r>
            <a:rPr lang="da-DK" sz="1600" b="1" kern="1200" dirty="0">
              <a:solidFill>
                <a:schemeClr val="tx1"/>
              </a:solidFill>
            </a:rPr>
            <a:t> and </a:t>
          </a:r>
          <a:r>
            <a:rPr lang="da-DK" sz="1600" b="1" kern="1200" dirty="0" err="1">
              <a:solidFill>
                <a:schemeClr val="tx1"/>
              </a:solidFill>
            </a:rPr>
            <a:t>Disaster</a:t>
          </a:r>
          <a:r>
            <a:rPr lang="da-DK" sz="1600" b="1" kern="1200" dirty="0">
              <a:solidFill>
                <a:schemeClr val="tx1"/>
              </a:solidFill>
            </a:rPr>
            <a:t> Recovery</a:t>
          </a:r>
          <a:endParaRPr lang="en-US" sz="1600" kern="1200" dirty="0">
            <a:solidFill>
              <a:schemeClr val="tx1"/>
            </a:solidFill>
          </a:endParaRPr>
        </a:p>
      </dsp:txBody>
      <dsp:txXfrm>
        <a:off x="3597694" y="1537716"/>
        <a:ext cx="2193687" cy="1316212"/>
      </dsp:txXfrm>
    </dsp:sp>
    <dsp:sp modelId="{4696BCF7-EA68-42BA-97C7-56244D8E51F5}">
      <dsp:nvSpPr>
        <dsp:cNvPr id="0" name=""/>
        <dsp:cNvSpPr/>
      </dsp:nvSpPr>
      <dsp:spPr>
        <a:xfrm>
          <a:off x="6010750" y="1537716"/>
          <a:ext cx="2193687" cy="13162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b="1" kern="1200" dirty="0">
              <a:solidFill>
                <a:schemeClr val="tx1"/>
              </a:solidFill>
            </a:rPr>
            <a:t>6. </a:t>
          </a:r>
          <a:r>
            <a:rPr lang="da-DK" sz="1600" b="1" kern="1200" dirty="0" err="1">
              <a:solidFill>
                <a:schemeClr val="tx1"/>
              </a:solidFill>
            </a:rPr>
            <a:t>Governance</a:t>
          </a:r>
          <a:r>
            <a:rPr lang="da-DK" sz="1600" b="1" kern="1200" dirty="0">
              <a:solidFill>
                <a:schemeClr val="tx1"/>
              </a:solidFill>
            </a:rPr>
            <a:t>, Risk, and Compliance (GRC)</a:t>
          </a:r>
          <a:endParaRPr lang="en-US" sz="1600" kern="1200" dirty="0">
            <a:solidFill>
              <a:schemeClr val="tx1"/>
            </a:solidFill>
          </a:endParaRPr>
        </a:p>
      </dsp:txBody>
      <dsp:txXfrm>
        <a:off x="6010750" y="1537716"/>
        <a:ext cx="2193687" cy="1316212"/>
      </dsp:txXfrm>
    </dsp:sp>
    <dsp:sp modelId="{3DCB433E-BB70-4F3E-94BE-0F41424EE895}">
      <dsp:nvSpPr>
        <dsp:cNvPr id="0" name=""/>
        <dsp:cNvSpPr/>
      </dsp:nvSpPr>
      <dsp:spPr>
        <a:xfrm>
          <a:off x="1184637" y="3073298"/>
          <a:ext cx="2193687" cy="13162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b="1" kern="1200" dirty="0">
              <a:solidFill>
                <a:schemeClr val="tx1"/>
              </a:solidFill>
            </a:rPr>
            <a:t>7. Security Operation Center (SOC)</a:t>
          </a:r>
          <a:endParaRPr lang="en-US" sz="1600" kern="1200" dirty="0">
            <a:solidFill>
              <a:schemeClr val="tx1"/>
            </a:solidFill>
          </a:endParaRPr>
        </a:p>
      </dsp:txBody>
      <dsp:txXfrm>
        <a:off x="1184637" y="3073298"/>
        <a:ext cx="2193687" cy="1316212"/>
      </dsp:txXfrm>
    </dsp:sp>
    <dsp:sp modelId="{7A8ECEF8-C558-49FF-9293-87F8DDED79D5}">
      <dsp:nvSpPr>
        <dsp:cNvPr id="0" name=""/>
        <dsp:cNvSpPr/>
      </dsp:nvSpPr>
      <dsp:spPr>
        <a:xfrm>
          <a:off x="3597694" y="3073298"/>
          <a:ext cx="2193687" cy="13162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b="1" kern="1200" dirty="0">
              <a:solidFill>
                <a:schemeClr val="tx1"/>
              </a:solidFill>
            </a:rPr>
            <a:t>8. </a:t>
          </a:r>
          <a:r>
            <a:rPr lang="da-DK" sz="1600" b="1" kern="1200" dirty="0" err="1">
              <a:solidFill>
                <a:schemeClr val="tx1"/>
              </a:solidFill>
            </a:rPr>
            <a:t>Physical</a:t>
          </a:r>
          <a:r>
            <a:rPr lang="da-DK" sz="1600" b="1" kern="1200" dirty="0">
              <a:solidFill>
                <a:schemeClr val="tx1"/>
              </a:solidFill>
            </a:rPr>
            <a:t> security</a:t>
          </a:r>
          <a:endParaRPr lang="en-US" sz="1600" kern="1200" dirty="0">
            <a:solidFill>
              <a:schemeClr val="tx1"/>
            </a:solidFill>
          </a:endParaRPr>
        </a:p>
      </dsp:txBody>
      <dsp:txXfrm>
        <a:off x="3597694" y="3073298"/>
        <a:ext cx="2193687" cy="1316212"/>
      </dsp:txXfrm>
    </dsp:sp>
    <dsp:sp modelId="{14383436-70A0-49D3-8E46-01899032B3F0}">
      <dsp:nvSpPr>
        <dsp:cNvPr id="0" name=""/>
        <dsp:cNvSpPr/>
      </dsp:nvSpPr>
      <dsp:spPr>
        <a:xfrm>
          <a:off x="6010750" y="3073298"/>
          <a:ext cx="2193687" cy="13162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b="1" kern="1200" dirty="0">
              <a:solidFill>
                <a:schemeClr val="tx1"/>
              </a:solidFill>
            </a:rPr>
            <a:t>9. Security </a:t>
          </a:r>
          <a:r>
            <a:rPr lang="da-DK" sz="1600" b="1" kern="1200" dirty="0" err="1">
              <a:solidFill>
                <a:schemeClr val="tx1"/>
              </a:solidFill>
            </a:rPr>
            <a:t>Awareness</a:t>
          </a:r>
          <a:endParaRPr lang="en-US" sz="1600" kern="1200" dirty="0">
            <a:solidFill>
              <a:schemeClr val="tx1"/>
            </a:solidFill>
          </a:endParaRPr>
        </a:p>
      </dsp:txBody>
      <dsp:txXfrm>
        <a:off x="6010750" y="3073298"/>
        <a:ext cx="2193687" cy="131621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F1B12-D721-484C-B8B0-983AF191090C}" type="datetimeFigureOut">
              <a:rPr lang="da-DK" smtClean="0"/>
              <a:t>24-09-2025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95043-19E7-4288-8DD5-1251482C7D9D}" type="slidenum">
              <a:rPr lang="da-DK" smtClean="0"/>
              <a:t>‹#›</a:t>
            </a:fld>
            <a:endParaRPr lang="da-DK"/>
          </a:p>
        </p:txBody>
      </p:sp>
    </p:spTree>
    <p:extLst>
      <p:ext uri="{BB962C8B-B14F-4D97-AF65-F5344CB8AC3E}">
        <p14:creationId xmlns:p14="http://schemas.microsoft.com/office/powerpoint/2010/main" val="3319887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D9995043-19E7-4288-8DD5-1251482C7D9D}" type="slidenum">
              <a:rPr lang="da-DK" smtClean="0"/>
              <a:t>7</a:t>
            </a:fld>
            <a:endParaRPr lang="da-DK"/>
          </a:p>
        </p:txBody>
      </p:sp>
    </p:spTree>
    <p:extLst>
      <p:ext uri="{BB962C8B-B14F-4D97-AF65-F5344CB8AC3E}">
        <p14:creationId xmlns:p14="http://schemas.microsoft.com/office/powerpoint/2010/main" val="2204088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2.svg"/><Relationship Id="rId18" Type="http://schemas.openxmlformats.org/officeDocument/2006/relationships/image" Target="../media/image2.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24.svg"/><Relationship Id="rId2" Type="http://schemas.openxmlformats.org/officeDocument/2006/relationships/image" Target="../media/image15.png"/><Relationship Id="rId16"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10.svg"/><Relationship Id="rId5" Type="http://schemas.openxmlformats.org/officeDocument/2006/relationships/image" Target="../media/image18.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den billede">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2C2DE219-33C6-A7E3-FE38-E2888694B88F}"/>
              </a:ext>
            </a:extLst>
          </p:cNvPr>
          <p:cNvSpPr>
            <a:spLocks noGrp="1" noRot="1" noMove="1" noResize="1" noEditPoints="1" noAdjustHandles="1" noChangeArrowheads="1" noChangeShapeType="1"/>
          </p:cNvSpPr>
          <p:nvPr/>
        </p:nvSpPr>
        <p:spPr>
          <a:xfrm>
            <a:off x="7152122" y="3559791"/>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5" name="Ellipse 4">
            <a:extLst>
              <a:ext uri="{FF2B5EF4-FFF2-40B4-BE49-F238E27FC236}">
                <a16:creationId xmlns:a16="http://schemas.microsoft.com/office/drawing/2014/main" id="{816CB9C1-1168-DC60-F83C-216ED817092C}"/>
              </a:ext>
            </a:extLst>
          </p:cNvPr>
          <p:cNvSpPr>
            <a:spLocks noGrp="1" noRot="1" noMove="1" noResize="1" noEditPoints="1" noAdjustHandles="1" noChangeArrowheads="1" noChangeShapeType="1"/>
          </p:cNvSpPr>
          <p:nvPr/>
        </p:nvSpPr>
        <p:spPr>
          <a:xfrm>
            <a:off x="7626204" y="-1701684"/>
            <a:ext cx="3960000" cy="3960000"/>
          </a:xfrm>
          <a:prstGeom prst="ellipse">
            <a:avLst/>
          </a:prstGeom>
          <a:solidFill>
            <a:srgbClr val="FFFFFF">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B0AA5BC8-B46B-F7D9-EDD5-81A153A984FC}"/>
              </a:ext>
            </a:extLst>
          </p:cNvPr>
          <p:cNvSpPr>
            <a:spLocks noGrp="1" noRot="1" noMove="1" noResize="1" noEditPoints="1" noAdjustHandles="1" noChangeArrowheads="1" noChangeShapeType="1"/>
          </p:cNvSpPr>
          <p:nvPr/>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Ellipse 6">
            <a:extLst>
              <a:ext uri="{FF2B5EF4-FFF2-40B4-BE49-F238E27FC236}">
                <a16:creationId xmlns:a16="http://schemas.microsoft.com/office/drawing/2014/main" id="{F994D425-07AD-E7D7-9D72-D1DA625002E7}"/>
              </a:ext>
            </a:extLst>
          </p:cNvPr>
          <p:cNvSpPr>
            <a:spLocks noGrp="1" noRot="1" noMove="1" noResize="1" noEditPoints="1" noAdjustHandles="1" noChangeArrowheads="1" noChangeShapeType="1"/>
          </p:cNvSpPr>
          <p:nvPr/>
        </p:nvSpPr>
        <p:spPr>
          <a:xfrm>
            <a:off x="6864085" y="2780928"/>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8" name="Billede 7">
            <a:extLst>
              <a:ext uri="{FF2B5EF4-FFF2-40B4-BE49-F238E27FC236}">
                <a16:creationId xmlns:a16="http://schemas.microsoft.com/office/drawing/2014/main" id="{1139334C-B5A2-ACD8-DA69-BE9378DC5F1E}"/>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9606468" y="368592"/>
            <a:ext cx="2228093" cy="841250"/>
          </a:xfrm>
          <a:prstGeom prst="rect">
            <a:avLst/>
          </a:prstGeom>
        </p:spPr>
      </p:pic>
      <p:sp>
        <p:nvSpPr>
          <p:cNvPr id="2" name="Ellipse 1">
            <a:extLst>
              <a:ext uri="{FF2B5EF4-FFF2-40B4-BE49-F238E27FC236}">
                <a16:creationId xmlns:a16="http://schemas.microsoft.com/office/drawing/2014/main" id="{02A9D9FC-5A48-9086-E672-9944971371E0}"/>
              </a:ext>
            </a:extLst>
          </p:cNvPr>
          <p:cNvSpPr/>
          <p:nvPr userDrawn="1"/>
        </p:nvSpPr>
        <p:spPr>
          <a:xfrm>
            <a:off x="7152122" y="3559791"/>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1CAB28EC-5252-8B2F-0968-259EE52B3EC2}"/>
              </a:ext>
            </a:extLst>
          </p:cNvPr>
          <p:cNvSpPr/>
          <p:nvPr userDrawn="1"/>
        </p:nvSpPr>
        <p:spPr>
          <a:xfrm>
            <a:off x="7626204" y="-1701684"/>
            <a:ext cx="3960000" cy="3960000"/>
          </a:xfrm>
          <a:prstGeom prst="ellipse">
            <a:avLst/>
          </a:prstGeom>
          <a:solidFill>
            <a:srgbClr val="FFFFFF">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1" name="Ellipse 10">
            <a:extLst>
              <a:ext uri="{FF2B5EF4-FFF2-40B4-BE49-F238E27FC236}">
                <a16:creationId xmlns:a16="http://schemas.microsoft.com/office/drawing/2014/main" id="{AB168CE0-7676-D809-12B9-30911BF62EE6}"/>
              </a:ext>
            </a:extLst>
          </p:cNvPr>
          <p:cNvSpPr/>
          <p:nvPr userDrawn="1"/>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2" name="Ellipse 11">
            <a:extLst>
              <a:ext uri="{FF2B5EF4-FFF2-40B4-BE49-F238E27FC236}">
                <a16:creationId xmlns:a16="http://schemas.microsoft.com/office/drawing/2014/main" id="{8CEBE64D-10DD-04E9-D948-570908CF2D32}"/>
              </a:ext>
            </a:extLst>
          </p:cNvPr>
          <p:cNvSpPr/>
          <p:nvPr userDrawn="1"/>
        </p:nvSpPr>
        <p:spPr>
          <a:xfrm>
            <a:off x="6864085" y="2780928"/>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3" name="Billede 12">
            <a:extLst>
              <a:ext uri="{FF2B5EF4-FFF2-40B4-BE49-F238E27FC236}">
                <a16:creationId xmlns:a16="http://schemas.microsoft.com/office/drawing/2014/main" id="{FB896D1B-2BE4-E515-94F3-8C2E98DAEB3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9606468" y="368592"/>
            <a:ext cx="2228093" cy="841250"/>
          </a:xfrm>
          <a:prstGeom prst="rect">
            <a:avLst/>
          </a:prstGeom>
        </p:spPr>
      </p:pic>
      <p:cxnSp>
        <p:nvCxnSpPr>
          <p:cNvPr id="14" name="Lige forbindelse 13">
            <a:extLst>
              <a:ext uri="{FF2B5EF4-FFF2-40B4-BE49-F238E27FC236}">
                <a16:creationId xmlns:a16="http://schemas.microsoft.com/office/drawing/2014/main" id="{FB41A2C8-6C86-FB4A-AAB3-929835579E0D}"/>
              </a:ext>
            </a:extLst>
          </p:cNvPr>
          <p:cNvCxnSpPr>
            <a:cxnSpLocks/>
          </p:cNvCxnSpPr>
          <p:nvPr userDrawn="1"/>
        </p:nvCxnSpPr>
        <p:spPr>
          <a:xfrm>
            <a:off x="924269" y="6104054"/>
            <a:ext cx="375023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Pladsholder til tekst 15">
            <a:extLst>
              <a:ext uri="{FF2B5EF4-FFF2-40B4-BE49-F238E27FC236}">
                <a16:creationId xmlns:a16="http://schemas.microsoft.com/office/drawing/2014/main" id="{4E33EE05-8F95-4893-238B-F149EB10ED33}"/>
              </a:ext>
            </a:extLst>
          </p:cNvPr>
          <p:cNvSpPr>
            <a:spLocks noGrp="1"/>
          </p:cNvSpPr>
          <p:nvPr>
            <p:ph type="body" sz="quarter" idx="10"/>
          </p:nvPr>
        </p:nvSpPr>
        <p:spPr>
          <a:xfrm>
            <a:off x="810241" y="5281159"/>
            <a:ext cx="9982200" cy="908391"/>
          </a:xfrm>
          <a:prstGeom prst="rect">
            <a:avLst/>
          </a:prstGeom>
        </p:spPr>
        <p:txBody>
          <a:bodyPr anchor="ctr"/>
          <a:lstStyle>
            <a:lvl1pPr marL="0" indent="0">
              <a:buNone/>
              <a:defRPr lang="da-DK" sz="3200" kern="1200" dirty="0">
                <a:solidFill>
                  <a:schemeClr val="bg1"/>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4266775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 billeder">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a:p>
            <a:endParaRPr lang="da-DK" dirty="0"/>
          </a:p>
        </p:txBody>
      </p:sp>
      <p:sp>
        <p:nvSpPr>
          <p:cNvPr id="7" name="Pladsholder til billede 18">
            <a:extLst>
              <a:ext uri="{FF2B5EF4-FFF2-40B4-BE49-F238E27FC236}">
                <a16:creationId xmlns:a16="http://schemas.microsoft.com/office/drawing/2014/main" id="{78ABFC04-A675-ADAA-ADFB-D700685BDAB2}"/>
              </a:ext>
            </a:extLst>
          </p:cNvPr>
          <p:cNvSpPr>
            <a:spLocks noGrp="1"/>
          </p:cNvSpPr>
          <p:nvPr>
            <p:ph type="pic" sz="quarter" idx="11"/>
          </p:nvPr>
        </p:nvSpPr>
        <p:spPr>
          <a:xfrm>
            <a:off x="6096000" y="-2"/>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a:t>Klik på ikonet for at tilføje et billede</a:t>
            </a:r>
            <a:endParaRPr lang="da-DK" dirty="0"/>
          </a:p>
        </p:txBody>
      </p:sp>
      <p:sp>
        <p:nvSpPr>
          <p:cNvPr id="3" name="Pladsholder til tekst 11">
            <a:extLst>
              <a:ext uri="{FF2B5EF4-FFF2-40B4-BE49-F238E27FC236}">
                <a16:creationId xmlns:a16="http://schemas.microsoft.com/office/drawing/2014/main" id="{F6ACCFA8-6CE0-E37B-E68E-C1BA6D4C797D}"/>
              </a:ext>
            </a:extLst>
          </p:cNvPr>
          <p:cNvSpPr>
            <a:spLocks noGrp="1"/>
          </p:cNvSpPr>
          <p:nvPr>
            <p:ph type="body" sz="quarter" idx="14"/>
          </p:nvPr>
        </p:nvSpPr>
        <p:spPr>
          <a:xfrm>
            <a:off x="3475081" y="2918690"/>
            <a:ext cx="5241838" cy="1046109"/>
          </a:xfrm>
          <a:prstGeom prst="rect">
            <a:avLst/>
          </a:prstGeom>
          <a:solidFill>
            <a:schemeClr val="accent3"/>
          </a:solidFill>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408638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t stort billede">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12192001" cy="6858001"/>
          </a:xfrm>
          <a:prstGeom prst="rect">
            <a:avLst/>
          </a:prstGeom>
        </p:spPr>
        <p:txBody>
          <a:bodyPr wrap="square" anchor="ctr">
            <a:noAutofit/>
          </a:bodyPr>
          <a:lstStyle>
            <a:lvl1pPr marL="0" indent="0" algn="ctr">
              <a:buNone/>
              <a:defRPr sz="2000">
                <a:solidFill>
                  <a:schemeClr val="accent4"/>
                </a:solidFill>
              </a:defRPr>
            </a:lvl1pPr>
          </a:lstStyle>
          <a:p>
            <a:r>
              <a:rPr lang="da-DK" dirty="0"/>
              <a:t>Indsæt billede ved at trykke på ikonet</a:t>
            </a:r>
          </a:p>
          <a:p>
            <a:endParaRPr lang="da-DK" dirty="0"/>
          </a:p>
          <a:p>
            <a:endParaRPr lang="da-DK" dirty="0"/>
          </a:p>
        </p:txBody>
      </p:sp>
      <p:sp>
        <p:nvSpPr>
          <p:cNvPr id="7" name="Pladsholder til tekst 11">
            <a:extLst>
              <a:ext uri="{FF2B5EF4-FFF2-40B4-BE49-F238E27FC236}">
                <a16:creationId xmlns:a16="http://schemas.microsoft.com/office/drawing/2014/main" id="{7CA7DEF1-BA6C-75EA-6002-D05B8D7A6F12}"/>
              </a:ext>
            </a:extLst>
          </p:cNvPr>
          <p:cNvSpPr>
            <a:spLocks noGrp="1"/>
          </p:cNvSpPr>
          <p:nvPr>
            <p:ph type="body" sz="quarter" idx="12"/>
          </p:nvPr>
        </p:nvSpPr>
        <p:spPr>
          <a:xfrm>
            <a:off x="7340882" y="5561045"/>
            <a:ext cx="4501978" cy="883297"/>
          </a:xfrm>
          <a:prstGeom prst="rect">
            <a:avLst/>
          </a:prstGeom>
          <a:solidFill>
            <a:schemeClr val="accent3"/>
          </a:solidFill>
        </p:spPr>
        <p:txBody>
          <a:bodyPr anchor="ctr"/>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3898638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vsidet billede med tekst">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a:p>
            <a:endParaRPr lang="da-DK" dirty="0"/>
          </a:p>
        </p:txBody>
      </p:sp>
      <p:sp>
        <p:nvSpPr>
          <p:cNvPr id="4" name="Tekstfelt 3">
            <a:extLst>
              <a:ext uri="{FF2B5EF4-FFF2-40B4-BE49-F238E27FC236}">
                <a16:creationId xmlns:a16="http://schemas.microsoft.com/office/drawing/2014/main" id="{D2C1BF60-06FB-3B24-3D1A-CA1C190B4B3C}"/>
              </a:ext>
            </a:extLst>
          </p:cNvPr>
          <p:cNvSpPr txBox="1"/>
          <p:nvPr userDrawn="1"/>
        </p:nvSpPr>
        <p:spPr>
          <a:xfrm>
            <a:off x="7063273" y="793102"/>
            <a:ext cx="184731" cy="369332"/>
          </a:xfrm>
          <a:prstGeom prst="rect">
            <a:avLst/>
          </a:prstGeom>
          <a:noFill/>
        </p:spPr>
        <p:txBody>
          <a:bodyPr wrap="none" rtlCol="0">
            <a:spAutoFit/>
          </a:bodyPr>
          <a:lstStyle/>
          <a:p>
            <a:endParaRPr lang="da-DK" dirty="0"/>
          </a:p>
        </p:txBody>
      </p:sp>
      <p:sp>
        <p:nvSpPr>
          <p:cNvPr id="2" name="Pladsholder til tekst 11">
            <a:extLst>
              <a:ext uri="{FF2B5EF4-FFF2-40B4-BE49-F238E27FC236}">
                <a16:creationId xmlns:a16="http://schemas.microsoft.com/office/drawing/2014/main" id="{5D8DD052-F369-4F26-95C3-50DB8686190B}"/>
              </a:ext>
            </a:extLst>
          </p:cNvPr>
          <p:cNvSpPr>
            <a:spLocks noGrp="1"/>
          </p:cNvSpPr>
          <p:nvPr>
            <p:ph type="body" sz="quarter" idx="11"/>
          </p:nvPr>
        </p:nvSpPr>
        <p:spPr>
          <a:xfrm>
            <a:off x="6591015" y="919789"/>
            <a:ext cx="5042785"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3" name="Pladsholder til tekst 11">
            <a:extLst>
              <a:ext uri="{FF2B5EF4-FFF2-40B4-BE49-F238E27FC236}">
                <a16:creationId xmlns:a16="http://schemas.microsoft.com/office/drawing/2014/main" id="{2516B1A4-9943-D09D-4408-5F3C1AAB9C49}"/>
              </a:ext>
            </a:extLst>
          </p:cNvPr>
          <p:cNvSpPr>
            <a:spLocks noGrp="1"/>
          </p:cNvSpPr>
          <p:nvPr>
            <p:ph type="body" sz="quarter" idx="12"/>
          </p:nvPr>
        </p:nvSpPr>
        <p:spPr>
          <a:xfrm>
            <a:off x="6591015" y="2038525"/>
            <a:ext cx="5042786" cy="4157001"/>
          </a:xfrm>
          <a:prstGeom prst="rect">
            <a:avLst/>
          </a:prstGeom>
        </p:spPr>
        <p:txBody>
          <a:bodyPr anchor="t"/>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pic>
        <p:nvPicPr>
          <p:cNvPr id="6" name="Billede 10" descr="Et billede, der indeholder sort, mørke&#10;&#10;Automatisk genereret beskrivelse">
            <a:extLst>
              <a:ext uri="{FF2B5EF4-FFF2-40B4-BE49-F238E27FC236}">
                <a16:creationId xmlns:a16="http://schemas.microsoft.com/office/drawing/2014/main" id="{07F60D2C-D6EF-28B6-82FF-F1E6C4625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166024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undt billede med top 3">
    <p:spTree>
      <p:nvGrpSpPr>
        <p:cNvPr id="1" name=""/>
        <p:cNvGrpSpPr/>
        <p:nvPr/>
      </p:nvGrpSpPr>
      <p:grpSpPr>
        <a:xfrm>
          <a:off x="0" y="0"/>
          <a:ext cx="0" cy="0"/>
          <a:chOff x="0" y="0"/>
          <a:chExt cx="0" cy="0"/>
        </a:xfrm>
      </p:grpSpPr>
      <p:cxnSp>
        <p:nvCxnSpPr>
          <p:cNvPr id="7" name="Lige forbindelse 6">
            <a:extLst>
              <a:ext uri="{FF2B5EF4-FFF2-40B4-BE49-F238E27FC236}">
                <a16:creationId xmlns:a16="http://schemas.microsoft.com/office/drawing/2014/main" id="{3CC9FCDF-2FC8-45F8-FF96-6A4025D574F0}"/>
              </a:ext>
            </a:extLst>
          </p:cNvPr>
          <p:cNvCxnSpPr>
            <a:cxnSpLocks/>
          </p:cNvCxnSpPr>
          <p:nvPr/>
        </p:nvCxnSpPr>
        <p:spPr>
          <a:xfrm>
            <a:off x="905608" y="6309320"/>
            <a:ext cx="375023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Ellipse 99">
            <a:extLst>
              <a:ext uri="{FF2B5EF4-FFF2-40B4-BE49-F238E27FC236}">
                <a16:creationId xmlns:a16="http://schemas.microsoft.com/office/drawing/2014/main" id="{D40761E8-2A1B-AEF5-4D39-F2B754428112}"/>
              </a:ext>
            </a:extLst>
          </p:cNvPr>
          <p:cNvSpPr/>
          <p:nvPr/>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Pladsholder til billede 18">
            <a:extLst>
              <a:ext uri="{FF2B5EF4-FFF2-40B4-BE49-F238E27FC236}">
                <a16:creationId xmlns:a16="http://schemas.microsoft.com/office/drawing/2014/main" id="{7A56709C-3B84-6215-49FD-79802496D31E}"/>
              </a:ext>
            </a:extLst>
          </p:cNvPr>
          <p:cNvSpPr>
            <a:spLocks noGrp="1"/>
          </p:cNvSpPr>
          <p:nvPr>
            <p:ph type="pic" sz="quarter" idx="10"/>
          </p:nvPr>
        </p:nvSpPr>
        <p:spPr>
          <a:xfrm>
            <a:off x="1018784" y="832632"/>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t">
            <a:noAutofit/>
          </a:bodyPr>
          <a:lstStyle>
            <a:lvl1pPr marL="0" indent="0" algn="ctr">
              <a:buNone/>
              <a:defRPr sz="1800">
                <a:solidFill>
                  <a:schemeClr val="accent4"/>
                </a:solidFill>
              </a:defRPr>
            </a:lvl1pPr>
          </a:lstStyle>
          <a:p>
            <a:r>
              <a:rPr lang="da-DK"/>
              <a:t>Klik på ikonet for at tilføje et billede</a:t>
            </a:r>
            <a:endParaRPr lang="da-DK" dirty="0"/>
          </a:p>
        </p:txBody>
      </p:sp>
      <p:sp>
        <p:nvSpPr>
          <p:cNvPr id="18" name="Ellipse 17">
            <a:extLst>
              <a:ext uri="{FF2B5EF4-FFF2-40B4-BE49-F238E27FC236}">
                <a16:creationId xmlns:a16="http://schemas.microsoft.com/office/drawing/2014/main" id="{11DF24B4-34FF-5E2A-7CCA-FBFDB87F69C5}"/>
              </a:ext>
            </a:extLst>
          </p:cNvPr>
          <p:cNvSpPr/>
          <p:nvPr userDrawn="1"/>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21" name="Grafik 20" descr="Badge 1 med massiv udfyldning">
            <a:extLst>
              <a:ext uri="{FF2B5EF4-FFF2-40B4-BE49-F238E27FC236}">
                <a16:creationId xmlns:a16="http://schemas.microsoft.com/office/drawing/2014/main" id="{414CB1FD-2F7F-568D-87A3-AA5F2E43A5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6037" y="1724082"/>
            <a:ext cx="718913" cy="718913"/>
          </a:xfrm>
          <a:prstGeom prst="rect">
            <a:avLst/>
          </a:prstGeom>
        </p:spPr>
      </p:pic>
      <p:pic>
        <p:nvPicPr>
          <p:cNvPr id="22" name="Grafik 21" descr="Badge med massiv udfyldning">
            <a:extLst>
              <a:ext uri="{FF2B5EF4-FFF2-40B4-BE49-F238E27FC236}">
                <a16:creationId xmlns:a16="http://schemas.microsoft.com/office/drawing/2014/main" id="{256D1EF6-5D08-9A88-3344-6BFE564851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6037" y="3099743"/>
            <a:ext cx="718913" cy="718913"/>
          </a:xfrm>
          <a:prstGeom prst="rect">
            <a:avLst/>
          </a:prstGeom>
        </p:spPr>
      </p:pic>
      <p:pic>
        <p:nvPicPr>
          <p:cNvPr id="23" name="Grafik 22" descr="Badge 3 med massiv udfyldning">
            <a:extLst>
              <a:ext uri="{FF2B5EF4-FFF2-40B4-BE49-F238E27FC236}">
                <a16:creationId xmlns:a16="http://schemas.microsoft.com/office/drawing/2014/main" id="{17E4907E-C0D4-6E55-FB1C-714ED9C17C7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6037" y="4508922"/>
            <a:ext cx="718913" cy="718913"/>
          </a:xfrm>
          <a:prstGeom prst="rect">
            <a:avLst/>
          </a:prstGeom>
        </p:spPr>
      </p:pic>
      <p:sp>
        <p:nvSpPr>
          <p:cNvPr id="28" name="Pladsholder til tekst 19">
            <a:extLst>
              <a:ext uri="{FF2B5EF4-FFF2-40B4-BE49-F238E27FC236}">
                <a16:creationId xmlns:a16="http://schemas.microsoft.com/office/drawing/2014/main" id="{D9D10D8D-2441-FA2C-C1B8-1D95FC55F6DC}"/>
              </a:ext>
            </a:extLst>
          </p:cNvPr>
          <p:cNvSpPr>
            <a:spLocks noGrp="1"/>
          </p:cNvSpPr>
          <p:nvPr>
            <p:ph type="body" sz="quarter" idx="32"/>
          </p:nvPr>
        </p:nvSpPr>
        <p:spPr>
          <a:xfrm>
            <a:off x="8078822" y="1881737"/>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30" name="Pladsholder til tekst 19">
            <a:extLst>
              <a:ext uri="{FF2B5EF4-FFF2-40B4-BE49-F238E27FC236}">
                <a16:creationId xmlns:a16="http://schemas.microsoft.com/office/drawing/2014/main" id="{E42AE478-112D-AB0E-133D-472906C1B76E}"/>
              </a:ext>
            </a:extLst>
          </p:cNvPr>
          <p:cNvSpPr>
            <a:spLocks noGrp="1"/>
          </p:cNvSpPr>
          <p:nvPr>
            <p:ph type="body" sz="quarter" idx="34"/>
          </p:nvPr>
        </p:nvSpPr>
        <p:spPr>
          <a:xfrm>
            <a:off x="8078822" y="3273463"/>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32" name="Pladsholder til tekst 19">
            <a:extLst>
              <a:ext uri="{FF2B5EF4-FFF2-40B4-BE49-F238E27FC236}">
                <a16:creationId xmlns:a16="http://schemas.microsoft.com/office/drawing/2014/main" id="{46B1035F-A721-8566-C570-5BF6CD54FD7A}"/>
              </a:ext>
            </a:extLst>
          </p:cNvPr>
          <p:cNvSpPr>
            <a:spLocks noGrp="1"/>
          </p:cNvSpPr>
          <p:nvPr>
            <p:ph type="body" sz="quarter" idx="36"/>
          </p:nvPr>
        </p:nvSpPr>
        <p:spPr>
          <a:xfrm>
            <a:off x="8078822" y="4682642"/>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94E97CA4-2FEB-E952-701A-94AC3A176EF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46233463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og to objekter">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5F463F55-49D6-8CAE-8DD2-F7A1198E521A}"/>
              </a:ext>
            </a:extLst>
          </p:cNvPr>
          <p:cNvSpPr>
            <a:spLocks noGrp="1" noRot="1" noMove="1" noResize="1" noEditPoints="1" noAdjustHandles="1" noChangeArrowheads="1" noChangeShapeType="1"/>
          </p:cNvSpPr>
          <p:nvPr/>
        </p:nvSpPr>
        <p:spPr>
          <a:xfrm rot="3484227">
            <a:off x="-702565" y="2962277"/>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0B946C45-58BE-DCD7-C886-6F5840F56A58}"/>
              </a:ext>
            </a:extLst>
          </p:cNvPr>
          <p:cNvSpPr>
            <a:spLocks noGrp="1" noRot="1" noMove="1" noResize="1" noEditPoints="1" noAdjustHandles="1" noChangeArrowheads="1" noChangeShapeType="1"/>
          </p:cNvSpPr>
          <p:nvPr/>
        </p:nvSpPr>
        <p:spPr>
          <a:xfrm rot="3484227">
            <a:off x="3771900" y="37683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Pladsholder til indhold 3">
            <a:extLst>
              <a:ext uri="{FF2B5EF4-FFF2-40B4-BE49-F238E27FC236}">
                <a16:creationId xmlns:a16="http://schemas.microsoft.com/office/drawing/2014/main" id="{063FB2A0-E2A8-7639-5821-EA30510BAD75}"/>
              </a:ext>
            </a:extLst>
          </p:cNvPr>
          <p:cNvSpPr>
            <a:spLocks noGrp="1"/>
          </p:cNvSpPr>
          <p:nvPr>
            <p:ph sz="quarter" idx="11"/>
          </p:nvPr>
        </p:nvSpPr>
        <p:spPr>
          <a:xfrm>
            <a:off x="6200775" y="1772817"/>
            <a:ext cx="5153025" cy="4391646"/>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93538"/>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199" y="1772817"/>
            <a:ext cx="5153025" cy="4391646"/>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7" name="Ellipse 6">
            <a:extLst>
              <a:ext uri="{FF2B5EF4-FFF2-40B4-BE49-F238E27FC236}">
                <a16:creationId xmlns:a16="http://schemas.microsoft.com/office/drawing/2014/main" id="{46DA7DDE-63A6-5E98-0EC4-738E3F603C9A}"/>
              </a:ext>
            </a:extLst>
          </p:cNvPr>
          <p:cNvSpPr/>
          <p:nvPr userDrawn="1"/>
        </p:nvSpPr>
        <p:spPr>
          <a:xfrm rot="3484227">
            <a:off x="-702565" y="2962277"/>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8" name="Ellipse 7">
            <a:extLst>
              <a:ext uri="{FF2B5EF4-FFF2-40B4-BE49-F238E27FC236}">
                <a16:creationId xmlns:a16="http://schemas.microsoft.com/office/drawing/2014/main" id="{154ABB45-9D02-C95E-4427-18F343D6D612}"/>
              </a:ext>
            </a:extLst>
          </p:cNvPr>
          <p:cNvSpPr/>
          <p:nvPr userDrawn="1"/>
        </p:nvSpPr>
        <p:spPr>
          <a:xfrm rot="3484227">
            <a:off x="3771900" y="37683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9" name="Billede 10" descr="Et billede, der indeholder sort, mørke&#10;&#10;Automatisk genereret beskrivelse">
            <a:extLst>
              <a:ext uri="{FF2B5EF4-FFF2-40B4-BE49-F238E27FC236}">
                <a16:creationId xmlns:a16="http://schemas.microsoft.com/office/drawing/2014/main" id="{A7871B6C-23E6-0643-2DDB-7CE708093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069464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ort rundt billede gul">
    <p:bg>
      <p:bgPr>
        <a:solidFill>
          <a:schemeClr val="accent3"/>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79CD613-CCEE-1FC4-643F-1B1FF482494F}"/>
              </a:ext>
            </a:extLst>
          </p:cNvPr>
          <p:cNvSpPr/>
          <p:nvPr userDrawn="1"/>
        </p:nvSpPr>
        <p:spPr>
          <a:xfrm>
            <a:off x="2991173" y="324173"/>
            <a:ext cx="6209653" cy="6209653"/>
          </a:xfrm>
          <a:prstGeom prst="ellipse">
            <a:avLst/>
          </a:prstGeom>
          <a:noFill/>
          <a:ln w="31750" cap="rnd" cmpd="sng">
            <a:solidFill>
              <a:schemeClr val="accent6"/>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billede 18">
            <a:extLst>
              <a:ext uri="{FF2B5EF4-FFF2-40B4-BE49-F238E27FC236}">
                <a16:creationId xmlns:a16="http://schemas.microsoft.com/office/drawing/2014/main" id="{5F11E582-9DE1-AB67-B688-C7EDF44A5612}"/>
              </a:ext>
            </a:extLst>
          </p:cNvPr>
          <p:cNvSpPr>
            <a:spLocks noGrp="1"/>
          </p:cNvSpPr>
          <p:nvPr>
            <p:ph type="pic" sz="quarter" idx="10"/>
          </p:nvPr>
        </p:nvSpPr>
        <p:spPr>
          <a:xfrm>
            <a:off x="3469431" y="802431"/>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oAutofit/>
          </a:bodyPr>
          <a:lstStyle>
            <a:lvl1pPr marL="0" indent="0" algn="ctr">
              <a:buNone/>
              <a:defRPr sz="1200">
                <a:solidFill>
                  <a:schemeClr val="accent6"/>
                </a:solidFill>
              </a:defRPr>
            </a:lvl1pPr>
          </a:lstStyle>
          <a:p>
            <a:r>
              <a:rPr lang="da-DK"/>
              <a:t>Klik på ikonet for at tilføje et billede</a:t>
            </a:r>
            <a:endParaRPr lang="da-DK" dirty="0"/>
          </a:p>
        </p:txBody>
      </p:sp>
      <p:pic>
        <p:nvPicPr>
          <p:cNvPr id="2" name="Billede 10" descr="Et billede, der indeholder sort, mørke&#10;&#10;Automatisk genereret beskrivelse">
            <a:extLst>
              <a:ext uri="{FF2B5EF4-FFF2-40B4-BE49-F238E27FC236}">
                <a16:creationId xmlns:a16="http://schemas.microsoft.com/office/drawing/2014/main" id="{42442907-9607-FBD5-41BE-6F012CFF89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623988635"/>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ort rundt billede blå">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79CD613-CCEE-1FC4-643F-1B1FF482494F}"/>
              </a:ext>
            </a:extLst>
          </p:cNvPr>
          <p:cNvSpPr/>
          <p:nvPr userDrawn="1"/>
        </p:nvSpPr>
        <p:spPr>
          <a:xfrm>
            <a:off x="2991173" y="324173"/>
            <a:ext cx="6209653" cy="6209653"/>
          </a:xfrm>
          <a:prstGeom prst="ellipse">
            <a:avLst/>
          </a:prstGeom>
          <a:noFill/>
          <a:ln w="31750" cap="rnd" cmpd="sng">
            <a:solidFill>
              <a:schemeClr val="accent5"/>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billede 18">
            <a:extLst>
              <a:ext uri="{FF2B5EF4-FFF2-40B4-BE49-F238E27FC236}">
                <a16:creationId xmlns:a16="http://schemas.microsoft.com/office/drawing/2014/main" id="{5F11E582-9DE1-AB67-B688-C7EDF44A5612}"/>
              </a:ext>
            </a:extLst>
          </p:cNvPr>
          <p:cNvSpPr>
            <a:spLocks noGrp="1"/>
          </p:cNvSpPr>
          <p:nvPr>
            <p:ph type="pic" sz="quarter" idx="10"/>
          </p:nvPr>
        </p:nvSpPr>
        <p:spPr>
          <a:xfrm>
            <a:off x="3469431" y="802431"/>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oAutofit/>
          </a:bodyPr>
          <a:lstStyle>
            <a:lvl1pPr marL="0" indent="0" algn="ctr">
              <a:buNone/>
              <a:defRPr sz="1200">
                <a:solidFill>
                  <a:schemeClr val="accent5"/>
                </a:solidFill>
              </a:defRPr>
            </a:lvl1pPr>
          </a:lstStyle>
          <a:p>
            <a:r>
              <a:rPr lang="da-DK"/>
              <a:t>Klik på ikonet for at tilføje et billede</a:t>
            </a:r>
            <a:endParaRPr lang="da-DK" dirty="0"/>
          </a:p>
        </p:txBody>
      </p:sp>
      <p:pic>
        <p:nvPicPr>
          <p:cNvPr id="2" name="Billede 12">
            <a:extLst>
              <a:ext uri="{FF2B5EF4-FFF2-40B4-BE49-F238E27FC236}">
                <a16:creationId xmlns:a16="http://schemas.microsoft.com/office/drawing/2014/main" id="{921CC2E2-C216-1654-6436-4F23FF6174D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118785" y="185293"/>
            <a:ext cx="1803600" cy="684000"/>
          </a:xfrm>
          <a:prstGeom prst="rect">
            <a:avLst/>
          </a:prstGeom>
        </p:spPr>
      </p:pic>
    </p:spTree>
    <p:extLst>
      <p:ext uri="{BB962C8B-B14F-4D97-AF65-F5344CB8AC3E}">
        <p14:creationId xmlns:p14="http://schemas.microsoft.com/office/powerpoint/2010/main" val="313961848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èn overskrift, tre objekter">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46885"/>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7" name="Pladsholder til indhold 3">
            <a:extLst>
              <a:ext uri="{FF2B5EF4-FFF2-40B4-BE49-F238E27FC236}">
                <a16:creationId xmlns:a16="http://schemas.microsoft.com/office/drawing/2014/main" id="{663D696B-DF8A-D6E8-94E3-58B7D2B6E90D}"/>
              </a:ext>
            </a:extLst>
          </p:cNvPr>
          <p:cNvSpPr>
            <a:spLocks noGrp="1"/>
          </p:cNvSpPr>
          <p:nvPr>
            <p:ph sz="quarter" idx="11"/>
          </p:nvPr>
        </p:nvSpPr>
        <p:spPr>
          <a:xfrm>
            <a:off x="4410056"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8" name="Pladsholder til indhold 3">
            <a:extLst>
              <a:ext uri="{FF2B5EF4-FFF2-40B4-BE49-F238E27FC236}">
                <a16:creationId xmlns:a16="http://schemas.microsoft.com/office/drawing/2014/main" id="{90BE76E4-AC3F-C0FD-21A5-8EC4F9F4FA62}"/>
              </a:ext>
            </a:extLst>
          </p:cNvPr>
          <p:cNvSpPr>
            <a:spLocks noGrp="1"/>
          </p:cNvSpPr>
          <p:nvPr>
            <p:ph sz="quarter" idx="12"/>
          </p:nvPr>
        </p:nvSpPr>
        <p:spPr>
          <a:xfrm>
            <a:off x="838200"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9" name="Pladsholder til indhold 3">
            <a:extLst>
              <a:ext uri="{FF2B5EF4-FFF2-40B4-BE49-F238E27FC236}">
                <a16:creationId xmlns:a16="http://schemas.microsoft.com/office/drawing/2014/main" id="{68E0CE25-08C5-13AB-258F-DEC1B7F47932}"/>
              </a:ext>
            </a:extLst>
          </p:cNvPr>
          <p:cNvSpPr>
            <a:spLocks noGrp="1"/>
          </p:cNvSpPr>
          <p:nvPr>
            <p:ph sz="quarter" idx="13"/>
          </p:nvPr>
        </p:nvSpPr>
        <p:spPr>
          <a:xfrm>
            <a:off x="7981912"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pic>
        <p:nvPicPr>
          <p:cNvPr id="3" name="Billede 10" descr="Et billede, der indeholder sort, mørke&#10;&#10;Automatisk genereret beskrivelse">
            <a:extLst>
              <a:ext uri="{FF2B5EF4-FFF2-40B4-BE49-F238E27FC236}">
                <a16:creationId xmlns:a16="http://schemas.microsoft.com/office/drawing/2014/main" id="{077517C1-57BE-3C06-76C5-125A76A577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882117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e overskrifter, tre objekter">
    <p:bg>
      <p:bgPr>
        <a:solidFill>
          <a:schemeClr val="bg1"/>
        </a:solidFill>
        <a:effectLst/>
      </p:bgPr>
    </p:bg>
    <p:spTree>
      <p:nvGrpSpPr>
        <p:cNvPr id="1" name=""/>
        <p:cNvGrpSpPr/>
        <p:nvPr/>
      </p:nvGrpSpPr>
      <p:grpSpPr>
        <a:xfrm>
          <a:off x="0" y="0"/>
          <a:ext cx="0" cy="0"/>
          <a:chOff x="0" y="0"/>
          <a:chExt cx="0" cy="0"/>
        </a:xfrm>
      </p:grpSpPr>
      <p:sp>
        <p:nvSpPr>
          <p:cNvPr id="7" name="Pladsholder til indhold 3">
            <a:extLst>
              <a:ext uri="{FF2B5EF4-FFF2-40B4-BE49-F238E27FC236}">
                <a16:creationId xmlns:a16="http://schemas.microsoft.com/office/drawing/2014/main" id="{663D696B-DF8A-D6E8-94E3-58B7D2B6E90D}"/>
              </a:ext>
            </a:extLst>
          </p:cNvPr>
          <p:cNvSpPr>
            <a:spLocks noGrp="1"/>
          </p:cNvSpPr>
          <p:nvPr>
            <p:ph sz="quarter" idx="11"/>
          </p:nvPr>
        </p:nvSpPr>
        <p:spPr>
          <a:xfrm>
            <a:off x="4422713"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9" name="Pladsholder til indhold 3">
            <a:extLst>
              <a:ext uri="{FF2B5EF4-FFF2-40B4-BE49-F238E27FC236}">
                <a16:creationId xmlns:a16="http://schemas.microsoft.com/office/drawing/2014/main" id="{68E0CE25-08C5-13AB-258F-DEC1B7F47932}"/>
              </a:ext>
            </a:extLst>
          </p:cNvPr>
          <p:cNvSpPr>
            <a:spLocks noGrp="1"/>
          </p:cNvSpPr>
          <p:nvPr>
            <p:ph sz="quarter" idx="13"/>
          </p:nvPr>
        </p:nvSpPr>
        <p:spPr>
          <a:xfrm>
            <a:off x="8039878"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8" name="Pladsholder til indhold 3">
            <a:extLst>
              <a:ext uri="{FF2B5EF4-FFF2-40B4-BE49-F238E27FC236}">
                <a16:creationId xmlns:a16="http://schemas.microsoft.com/office/drawing/2014/main" id="{90BE76E4-AC3F-C0FD-21A5-8EC4F9F4FA62}"/>
              </a:ext>
            </a:extLst>
          </p:cNvPr>
          <p:cNvSpPr>
            <a:spLocks noGrp="1"/>
          </p:cNvSpPr>
          <p:nvPr>
            <p:ph sz="quarter" idx="12"/>
          </p:nvPr>
        </p:nvSpPr>
        <p:spPr>
          <a:xfrm>
            <a:off x="776317"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4" name="Pladsholder til tekst 3">
            <a:extLst>
              <a:ext uri="{FF2B5EF4-FFF2-40B4-BE49-F238E27FC236}">
                <a16:creationId xmlns:a16="http://schemas.microsoft.com/office/drawing/2014/main" id="{C15F7AD4-F672-5698-2F38-608B2E0C66BD}"/>
              </a:ext>
            </a:extLst>
          </p:cNvPr>
          <p:cNvSpPr>
            <a:spLocks noGrp="1"/>
          </p:cNvSpPr>
          <p:nvPr>
            <p:ph type="body" sz="quarter" idx="14"/>
          </p:nvPr>
        </p:nvSpPr>
        <p:spPr>
          <a:xfrm>
            <a:off x="4422713"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sp>
        <p:nvSpPr>
          <p:cNvPr id="5" name="Pladsholder til tekst 3">
            <a:extLst>
              <a:ext uri="{FF2B5EF4-FFF2-40B4-BE49-F238E27FC236}">
                <a16:creationId xmlns:a16="http://schemas.microsoft.com/office/drawing/2014/main" id="{F85ABD62-253C-7D26-2060-90103E5CA1EA}"/>
              </a:ext>
            </a:extLst>
          </p:cNvPr>
          <p:cNvSpPr>
            <a:spLocks noGrp="1"/>
          </p:cNvSpPr>
          <p:nvPr>
            <p:ph type="body" sz="quarter" idx="15"/>
          </p:nvPr>
        </p:nvSpPr>
        <p:spPr>
          <a:xfrm>
            <a:off x="775567"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sp>
        <p:nvSpPr>
          <p:cNvPr id="6" name="Pladsholder til tekst 3">
            <a:extLst>
              <a:ext uri="{FF2B5EF4-FFF2-40B4-BE49-F238E27FC236}">
                <a16:creationId xmlns:a16="http://schemas.microsoft.com/office/drawing/2014/main" id="{4662DEC7-4912-95D4-725F-9DBD13CDE0D6}"/>
              </a:ext>
            </a:extLst>
          </p:cNvPr>
          <p:cNvSpPr>
            <a:spLocks noGrp="1"/>
          </p:cNvSpPr>
          <p:nvPr>
            <p:ph type="body" sz="quarter" idx="16"/>
          </p:nvPr>
        </p:nvSpPr>
        <p:spPr>
          <a:xfrm>
            <a:off x="8039878"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134E7724-DF42-9222-9ADB-53B0C0E366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427276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 tekstspalter">
    <p:spTree>
      <p:nvGrpSpPr>
        <p:cNvPr id="1" name=""/>
        <p:cNvGrpSpPr/>
        <p:nvPr/>
      </p:nvGrpSpPr>
      <p:grpSpPr>
        <a:xfrm>
          <a:off x="0" y="0"/>
          <a:ext cx="0" cy="0"/>
          <a:chOff x="0" y="0"/>
          <a:chExt cx="0" cy="0"/>
        </a:xfrm>
      </p:grpSpPr>
      <p:sp>
        <p:nvSpPr>
          <p:cNvPr id="7" name="Pladsholder til tekst 21">
            <a:extLst>
              <a:ext uri="{FF2B5EF4-FFF2-40B4-BE49-F238E27FC236}">
                <a16:creationId xmlns:a16="http://schemas.microsoft.com/office/drawing/2014/main" id="{6AF7C5D9-4A61-9AFB-55B2-59864D54C686}"/>
              </a:ext>
            </a:extLst>
          </p:cNvPr>
          <p:cNvSpPr>
            <a:spLocks noGrp="1"/>
          </p:cNvSpPr>
          <p:nvPr>
            <p:ph type="body" sz="quarter" idx="13"/>
          </p:nvPr>
        </p:nvSpPr>
        <p:spPr>
          <a:xfrm>
            <a:off x="545970" y="1857765"/>
            <a:ext cx="5220347" cy="4300440"/>
          </a:xfrm>
          <a:prstGeom prst="rect">
            <a:avLst/>
          </a:prstGeom>
        </p:spPr>
        <p:txBody>
          <a:bodyPr/>
          <a:lstStyle>
            <a:lvl1pPr marL="0" indent="0">
              <a:spcBef>
                <a:spcPts val="1200"/>
              </a:spcBef>
              <a:buFontTx/>
              <a:buNone/>
              <a:defRPr sz="1800" b="0">
                <a:solidFill>
                  <a:schemeClr val="tx1"/>
                </a:solidFill>
                <a:latin typeface="+mn-lt"/>
              </a:defRPr>
            </a:lvl1pPr>
          </a:lstStyle>
          <a:p>
            <a:pPr lvl="0"/>
            <a:r>
              <a:rPr lang="da-DK"/>
              <a:t>Klik for at redigere teksttypografierne i masteren</a:t>
            </a:r>
          </a:p>
        </p:txBody>
      </p:sp>
      <p:sp>
        <p:nvSpPr>
          <p:cNvPr id="8" name="Ellipse 7">
            <a:extLst>
              <a:ext uri="{FF2B5EF4-FFF2-40B4-BE49-F238E27FC236}">
                <a16:creationId xmlns:a16="http://schemas.microsoft.com/office/drawing/2014/main" id="{01F23421-9BB5-B66E-2915-7AC5D1C64931}"/>
              </a:ext>
            </a:extLst>
          </p:cNvPr>
          <p:cNvSpPr>
            <a:spLocks noGrp="1" noRot="1" noMove="1" noResize="1" noEditPoints="1" noAdjustHandles="1" noChangeArrowheads="1" noChangeShapeType="1"/>
          </p:cNvSpPr>
          <p:nvPr/>
        </p:nvSpPr>
        <p:spPr>
          <a:xfrm>
            <a:off x="-811763" y="3248025"/>
            <a:ext cx="4477721" cy="447772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a:extLst>
              <a:ext uri="{FF2B5EF4-FFF2-40B4-BE49-F238E27FC236}">
                <a16:creationId xmlns:a16="http://schemas.microsoft.com/office/drawing/2014/main" id="{5D6ED4BE-01AC-F3C9-BEAE-18399B71C575}"/>
              </a:ext>
            </a:extLst>
          </p:cNvPr>
          <p:cNvSpPr>
            <a:spLocks noGrp="1" noRot="1" noMove="1" noResize="1" noEditPoints="1" noAdjustHandles="1" noChangeArrowheads="1" noChangeShapeType="1"/>
          </p:cNvSpPr>
          <p:nvPr/>
        </p:nvSpPr>
        <p:spPr>
          <a:xfrm>
            <a:off x="2643189" y="3090461"/>
            <a:ext cx="2237790" cy="223779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Pladsholder til indhold 2">
            <a:extLst>
              <a:ext uri="{FF2B5EF4-FFF2-40B4-BE49-F238E27FC236}">
                <a16:creationId xmlns:a16="http://schemas.microsoft.com/office/drawing/2014/main" id="{D28427B0-6F2A-9A36-BA01-8150978C2182}"/>
              </a:ext>
            </a:extLst>
          </p:cNvPr>
          <p:cNvSpPr>
            <a:spLocks noGrp="1"/>
          </p:cNvSpPr>
          <p:nvPr>
            <p:ph sz="quarter" idx="14"/>
          </p:nvPr>
        </p:nvSpPr>
        <p:spPr>
          <a:xfrm>
            <a:off x="5990254" y="837025"/>
            <a:ext cx="5655776" cy="5321180"/>
          </a:xfrm>
          <a:prstGeom prst="rect">
            <a:avLst/>
          </a:prstGeom>
        </p:spPr>
        <p:txBody>
          <a:bodyPr/>
          <a:lstStyle>
            <a:lvl1pPr marL="0" indent="0">
              <a:buNone/>
              <a:defRPr sz="1800"/>
            </a:lvl1pPr>
          </a:lstStyle>
          <a:p>
            <a:pPr lvl="0"/>
            <a:r>
              <a:rPr lang="da-DK"/>
              <a:t>Klik for at redigere teksttypografierne i masteren</a:t>
            </a:r>
          </a:p>
        </p:txBody>
      </p:sp>
      <p:sp>
        <p:nvSpPr>
          <p:cNvPr id="2" name="Ellipse 1">
            <a:extLst>
              <a:ext uri="{FF2B5EF4-FFF2-40B4-BE49-F238E27FC236}">
                <a16:creationId xmlns:a16="http://schemas.microsoft.com/office/drawing/2014/main" id="{C1117402-4D1F-2B99-74B2-57532C00E0E0}"/>
              </a:ext>
            </a:extLst>
          </p:cNvPr>
          <p:cNvSpPr/>
          <p:nvPr userDrawn="1"/>
        </p:nvSpPr>
        <p:spPr>
          <a:xfrm>
            <a:off x="-811763" y="3248025"/>
            <a:ext cx="4477721" cy="447772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Ellipse 3">
            <a:extLst>
              <a:ext uri="{FF2B5EF4-FFF2-40B4-BE49-F238E27FC236}">
                <a16:creationId xmlns:a16="http://schemas.microsoft.com/office/drawing/2014/main" id="{AD89150D-33F7-C7EA-4565-830E42B119EF}"/>
              </a:ext>
            </a:extLst>
          </p:cNvPr>
          <p:cNvSpPr/>
          <p:nvPr userDrawn="1"/>
        </p:nvSpPr>
        <p:spPr>
          <a:xfrm>
            <a:off x="2643189" y="3090461"/>
            <a:ext cx="2237790" cy="223779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Pladsholder til tekst 3">
            <a:extLst>
              <a:ext uri="{FF2B5EF4-FFF2-40B4-BE49-F238E27FC236}">
                <a16:creationId xmlns:a16="http://schemas.microsoft.com/office/drawing/2014/main" id="{956E59B5-69E2-3426-86B0-660FF5B7C7D1}"/>
              </a:ext>
            </a:extLst>
          </p:cNvPr>
          <p:cNvSpPr>
            <a:spLocks noGrp="1"/>
          </p:cNvSpPr>
          <p:nvPr>
            <p:ph type="body" sz="quarter" idx="15"/>
          </p:nvPr>
        </p:nvSpPr>
        <p:spPr>
          <a:xfrm>
            <a:off x="545971" y="837025"/>
            <a:ext cx="5220346"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5" name="Billede 10" descr="Et billede, der indeholder sort, mørke&#10;&#10;Automatisk genereret beskrivelse">
            <a:extLst>
              <a:ext uri="{FF2B5EF4-FFF2-40B4-BE49-F238E27FC236}">
                <a16:creationId xmlns:a16="http://schemas.microsoft.com/office/drawing/2014/main" id="{340D9666-406B-DB5B-73C6-16F9D88927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6894954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billede">
    <p:bg>
      <p:bgPr>
        <a:solidFill>
          <a:schemeClr val="accent6"/>
        </a:solidFill>
        <a:effectLst/>
      </p:bgPr>
    </p:bg>
    <p:spTree>
      <p:nvGrpSpPr>
        <p:cNvPr id="1" name=""/>
        <p:cNvGrpSpPr/>
        <p:nvPr/>
      </p:nvGrpSpPr>
      <p:grpSpPr>
        <a:xfrm>
          <a:off x="0" y="0"/>
          <a:ext cx="0" cy="0"/>
          <a:chOff x="0" y="0"/>
          <a:chExt cx="0" cy="0"/>
        </a:xfrm>
      </p:grpSpPr>
      <p:sp>
        <p:nvSpPr>
          <p:cNvPr id="19" name="Pladsholder til billede 18">
            <a:extLst>
              <a:ext uri="{FF2B5EF4-FFF2-40B4-BE49-F238E27FC236}">
                <a16:creationId xmlns:a16="http://schemas.microsoft.com/office/drawing/2014/main" id="{05943B48-CF60-12FF-560D-10C67186DC2E}"/>
              </a:ext>
            </a:extLst>
          </p:cNvPr>
          <p:cNvSpPr>
            <a:spLocks noGrp="1"/>
          </p:cNvSpPr>
          <p:nvPr>
            <p:ph type="pic" sz="quarter" idx="10" hasCustomPrompt="1"/>
          </p:nvPr>
        </p:nvSpPr>
        <p:spPr>
          <a:xfrm>
            <a:off x="-620619" y="914398"/>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5"/>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20" name="Ellipse 19">
            <a:extLst>
              <a:ext uri="{FF2B5EF4-FFF2-40B4-BE49-F238E27FC236}">
                <a16:creationId xmlns:a16="http://schemas.microsoft.com/office/drawing/2014/main" id="{4861457B-7A00-BE74-BFA9-F4B6924A8CC6}"/>
              </a:ext>
            </a:extLst>
          </p:cNvPr>
          <p:cNvSpPr>
            <a:spLocks noGrp="1" noRot="1" noMove="1" noResize="1" noEditPoints="1" noAdjustHandles="1" noChangeArrowheads="1" noChangeShapeType="1"/>
          </p:cNvSpPr>
          <p:nvPr/>
        </p:nvSpPr>
        <p:spPr>
          <a:xfrm>
            <a:off x="-1098877" y="436141"/>
            <a:ext cx="6209653" cy="6209653"/>
          </a:xfrm>
          <a:prstGeom prst="ellipse">
            <a:avLst/>
          </a:prstGeom>
          <a:noFill/>
          <a:ln w="31750" cap="rnd" cmpd="sng">
            <a:solidFill>
              <a:schemeClr val="accent1">
                <a:lumMod val="50000"/>
              </a:schemeClr>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Ellipse 1">
            <a:extLst>
              <a:ext uri="{FF2B5EF4-FFF2-40B4-BE49-F238E27FC236}">
                <a16:creationId xmlns:a16="http://schemas.microsoft.com/office/drawing/2014/main" id="{8025EA5B-C75B-5425-97DE-01FEF651EEEE}"/>
              </a:ext>
            </a:extLst>
          </p:cNvPr>
          <p:cNvSpPr/>
          <p:nvPr/>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D94808F8-E191-7B2F-802B-A4244C832E1B}"/>
              </a:ext>
            </a:extLst>
          </p:cNvPr>
          <p:cNvSpPr/>
          <p:nvPr/>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4" name="Ellipse 3">
            <a:extLst>
              <a:ext uri="{FF2B5EF4-FFF2-40B4-BE49-F238E27FC236}">
                <a16:creationId xmlns:a16="http://schemas.microsoft.com/office/drawing/2014/main" id="{F79CD613-CCEE-1FC4-643F-1B1FF482494F}"/>
              </a:ext>
            </a:extLst>
          </p:cNvPr>
          <p:cNvSpPr/>
          <p:nvPr userDrawn="1"/>
        </p:nvSpPr>
        <p:spPr>
          <a:xfrm>
            <a:off x="-1098877" y="436140"/>
            <a:ext cx="6209653" cy="6209653"/>
          </a:xfrm>
          <a:prstGeom prst="ellipse">
            <a:avLst/>
          </a:prstGeom>
          <a:noFill/>
          <a:ln w="31750" cap="rnd" cmpd="sng">
            <a:solidFill>
              <a:schemeClr val="accent5"/>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Ellipse 4">
            <a:extLst>
              <a:ext uri="{FF2B5EF4-FFF2-40B4-BE49-F238E27FC236}">
                <a16:creationId xmlns:a16="http://schemas.microsoft.com/office/drawing/2014/main" id="{531D232E-607E-0A0F-D3B8-23EA05328981}"/>
              </a:ext>
            </a:extLst>
          </p:cNvPr>
          <p:cNvSpPr/>
          <p:nvPr userDrawn="1"/>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9FD9A1C3-89E2-9C4E-08AB-ADE088E34223}"/>
              </a:ext>
            </a:extLst>
          </p:cNvPr>
          <p:cNvSpPr/>
          <p:nvPr userDrawn="1"/>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0" name="Billede 9">
            <a:extLst>
              <a:ext uri="{FF2B5EF4-FFF2-40B4-BE49-F238E27FC236}">
                <a16:creationId xmlns:a16="http://schemas.microsoft.com/office/drawing/2014/main" id="{E74A03EC-E5FA-79D1-2E92-7E2B69B497F3}"/>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9998016" y="194962"/>
            <a:ext cx="1931436" cy="726963"/>
          </a:xfrm>
          <a:prstGeom prst="rect">
            <a:avLst/>
          </a:prstGeom>
        </p:spPr>
      </p:pic>
      <p:sp>
        <p:nvSpPr>
          <p:cNvPr id="7" name="Pladsholder til tekst 15">
            <a:extLst>
              <a:ext uri="{FF2B5EF4-FFF2-40B4-BE49-F238E27FC236}">
                <a16:creationId xmlns:a16="http://schemas.microsoft.com/office/drawing/2014/main" id="{BEEA16E3-A5E2-0855-4482-279792F9CCDA}"/>
              </a:ext>
            </a:extLst>
          </p:cNvPr>
          <p:cNvSpPr>
            <a:spLocks noGrp="1"/>
          </p:cNvSpPr>
          <p:nvPr>
            <p:ph type="body" sz="quarter" idx="13"/>
          </p:nvPr>
        </p:nvSpPr>
        <p:spPr>
          <a:xfrm>
            <a:off x="6096000" y="4763320"/>
            <a:ext cx="5400000" cy="908391"/>
          </a:xfrm>
          <a:prstGeom prst="rect">
            <a:avLst/>
          </a:prstGeom>
        </p:spPr>
        <p:txBody>
          <a:bodyPr anchor="b"/>
          <a:lstStyle>
            <a:lvl1pPr marL="0" indent="0">
              <a:buNone/>
              <a:defRPr lang="da-DK" sz="3200" kern="1200" dirty="0">
                <a:solidFill>
                  <a:schemeClr val="bg1"/>
                </a:solidFill>
                <a:latin typeface="+mj-lt"/>
                <a:ea typeface="+mj-ea"/>
                <a:cs typeface="+mj-cs"/>
              </a:defRPr>
            </a:lvl1pPr>
          </a:lstStyle>
          <a:p>
            <a:pPr lvl="0"/>
            <a:r>
              <a:rPr lang="da-DK"/>
              <a:t>Klik for at redigere teksttypografierne i masteren</a:t>
            </a:r>
          </a:p>
        </p:txBody>
      </p:sp>
      <p:sp>
        <p:nvSpPr>
          <p:cNvPr id="8" name="Pladsholder til tekst 15">
            <a:extLst>
              <a:ext uri="{FF2B5EF4-FFF2-40B4-BE49-F238E27FC236}">
                <a16:creationId xmlns:a16="http://schemas.microsoft.com/office/drawing/2014/main" id="{6D44003B-7C03-F9A5-2DE0-1A2B7E8AF092}"/>
              </a:ext>
            </a:extLst>
          </p:cNvPr>
          <p:cNvSpPr>
            <a:spLocks noGrp="1"/>
          </p:cNvSpPr>
          <p:nvPr>
            <p:ph type="body" sz="quarter" idx="14"/>
          </p:nvPr>
        </p:nvSpPr>
        <p:spPr>
          <a:xfrm>
            <a:off x="6096000" y="5712606"/>
            <a:ext cx="5400000" cy="456380"/>
          </a:xfrm>
          <a:prstGeom prst="rect">
            <a:avLst/>
          </a:prstGeom>
        </p:spPr>
        <p:txBody>
          <a:bodyPr anchor="ctr"/>
          <a:lstStyle>
            <a:lvl1pPr marL="0" indent="0">
              <a:buNone/>
              <a:defRPr lang="da-DK" sz="1800" i="1" kern="1200" dirty="0">
                <a:solidFill>
                  <a:schemeClr val="bg1"/>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183717101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 runde billeder + tekst">
    <p:spTree>
      <p:nvGrpSpPr>
        <p:cNvPr id="1" name=""/>
        <p:cNvGrpSpPr/>
        <p:nvPr/>
      </p:nvGrpSpPr>
      <p:grpSpPr>
        <a:xfrm>
          <a:off x="0" y="0"/>
          <a:ext cx="0" cy="0"/>
          <a:chOff x="0" y="0"/>
          <a:chExt cx="0" cy="0"/>
        </a:xfrm>
      </p:grpSpPr>
      <p:sp>
        <p:nvSpPr>
          <p:cNvPr id="3" name="Pladsholder til billede 2">
            <a:extLst>
              <a:ext uri="{FF2B5EF4-FFF2-40B4-BE49-F238E27FC236}">
                <a16:creationId xmlns:a16="http://schemas.microsoft.com/office/drawing/2014/main" id="{BCD6D3C6-2CAC-6C9A-A3DF-9BFDD74C8BE2}"/>
              </a:ext>
            </a:extLst>
          </p:cNvPr>
          <p:cNvSpPr>
            <a:spLocks noGrp="1"/>
          </p:cNvSpPr>
          <p:nvPr>
            <p:ph type="pic" sz="quarter" idx="10" hasCustomPrompt="1"/>
          </p:nvPr>
        </p:nvSpPr>
        <p:spPr>
          <a:xfrm>
            <a:off x="6522030" y="785132"/>
            <a:ext cx="4357398" cy="4357397"/>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lvl1pPr>
          </a:lstStyle>
          <a:p>
            <a:r>
              <a:rPr lang="da-DK" dirty="0"/>
              <a:t>Indsæt billede ved at trykke på ikonet</a:t>
            </a:r>
          </a:p>
          <a:p>
            <a:endParaRPr lang="da-DK" dirty="0"/>
          </a:p>
          <a:p>
            <a:endParaRPr lang="da-DK" dirty="0"/>
          </a:p>
        </p:txBody>
      </p:sp>
      <p:sp>
        <p:nvSpPr>
          <p:cNvPr id="4" name="Pladsholder til billede 3">
            <a:extLst>
              <a:ext uri="{FF2B5EF4-FFF2-40B4-BE49-F238E27FC236}">
                <a16:creationId xmlns:a16="http://schemas.microsoft.com/office/drawing/2014/main" id="{2EBF9CBC-4B0B-0256-FC20-008C5A7ADF11}"/>
              </a:ext>
            </a:extLst>
          </p:cNvPr>
          <p:cNvSpPr>
            <a:spLocks noGrp="1"/>
          </p:cNvSpPr>
          <p:nvPr>
            <p:ph type="pic" sz="quarter" idx="11"/>
          </p:nvPr>
        </p:nvSpPr>
        <p:spPr>
          <a:xfrm>
            <a:off x="9120543" y="3547382"/>
            <a:ext cx="2525486" cy="2525486"/>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lvl1pPr>
          </a:lstStyle>
          <a:p>
            <a:r>
              <a:rPr lang="da-DK"/>
              <a:t>Klik på ikonet for at tilføje et billede</a:t>
            </a:r>
            <a:endParaRPr lang="da-DK" dirty="0"/>
          </a:p>
        </p:txBody>
      </p:sp>
      <p:sp>
        <p:nvSpPr>
          <p:cNvPr id="11" name="Pladsholder til tekst 21">
            <a:extLst>
              <a:ext uri="{FF2B5EF4-FFF2-40B4-BE49-F238E27FC236}">
                <a16:creationId xmlns:a16="http://schemas.microsoft.com/office/drawing/2014/main" id="{DCEF3242-672B-6631-1926-D8C0FD3B3A41}"/>
              </a:ext>
            </a:extLst>
          </p:cNvPr>
          <p:cNvSpPr>
            <a:spLocks noGrp="1"/>
          </p:cNvSpPr>
          <p:nvPr>
            <p:ph type="body" sz="quarter" idx="13"/>
          </p:nvPr>
        </p:nvSpPr>
        <p:spPr>
          <a:xfrm>
            <a:off x="545971" y="1852246"/>
            <a:ext cx="4949760" cy="4220622"/>
          </a:xfrm>
          <a:prstGeom prst="rect">
            <a:avLst/>
          </a:prstGeom>
        </p:spPr>
        <p:txBody>
          <a:bodyPr/>
          <a:lstStyle>
            <a:lvl1pPr marL="0" indent="0">
              <a:spcBef>
                <a:spcPts val="1200"/>
              </a:spcBef>
              <a:buFontTx/>
              <a:buNone/>
              <a:defRPr sz="1800" b="0">
                <a:solidFill>
                  <a:schemeClr val="tx1"/>
                </a:solidFill>
                <a:latin typeface="+mn-lt"/>
              </a:defRPr>
            </a:lvl1pPr>
          </a:lstStyle>
          <a:p>
            <a:pPr lvl="0"/>
            <a:r>
              <a:rPr lang="da-DK"/>
              <a:t>Klik for at redigere teksttypografierne i masteren</a:t>
            </a:r>
          </a:p>
        </p:txBody>
      </p:sp>
      <p:sp>
        <p:nvSpPr>
          <p:cNvPr id="18" name="Ellipse 17">
            <a:extLst>
              <a:ext uri="{FF2B5EF4-FFF2-40B4-BE49-F238E27FC236}">
                <a16:creationId xmlns:a16="http://schemas.microsoft.com/office/drawing/2014/main" id="{69FB30B0-C3B1-8663-0D9A-EC5CF4927F14}"/>
              </a:ext>
            </a:extLst>
          </p:cNvPr>
          <p:cNvSpPr/>
          <p:nvPr/>
        </p:nvSpPr>
        <p:spPr>
          <a:xfrm>
            <a:off x="6225849" y="486229"/>
            <a:ext cx="4949760" cy="4949760"/>
          </a:xfrm>
          <a:prstGeom prst="ellipse">
            <a:avLst/>
          </a:prstGeom>
          <a:noFill/>
          <a:ln w="31750" cap="rnd" cmpd="sng">
            <a:solidFill>
              <a:schemeClr val="accent1"/>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Ellipse 1">
            <a:extLst>
              <a:ext uri="{FF2B5EF4-FFF2-40B4-BE49-F238E27FC236}">
                <a16:creationId xmlns:a16="http://schemas.microsoft.com/office/drawing/2014/main" id="{097722E6-54DB-46BE-D13E-34D050586DE2}"/>
              </a:ext>
            </a:extLst>
          </p:cNvPr>
          <p:cNvSpPr/>
          <p:nvPr userDrawn="1"/>
        </p:nvSpPr>
        <p:spPr>
          <a:xfrm>
            <a:off x="6225849" y="486229"/>
            <a:ext cx="4949760" cy="4949760"/>
          </a:xfrm>
          <a:prstGeom prst="ellipse">
            <a:avLst/>
          </a:prstGeom>
          <a:noFill/>
          <a:ln w="31750" cap="rnd" cmpd="sng">
            <a:solidFill>
              <a:schemeClr val="accent1"/>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3">
            <a:extLst>
              <a:ext uri="{FF2B5EF4-FFF2-40B4-BE49-F238E27FC236}">
                <a16:creationId xmlns:a16="http://schemas.microsoft.com/office/drawing/2014/main" id="{3C32BFDE-1C03-812C-A5E3-30680D7D0EBB}"/>
              </a:ext>
            </a:extLst>
          </p:cNvPr>
          <p:cNvSpPr>
            <a:spLocks noGrp="1"/>
          </p:cNvSpPr>
          <p:nvPr>
            <p:ph type="body" sz="quarter" idx="15"/>
          </p:nvPr>
        </p:nvSpPr>
        <p:spPr>
          <a:xfrm>
            <a:off x="545971" y="782152"/>
            <a:ext cx="4949760"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6" name="Billede 10" descr="Et billede, der indeholder sort, mørke&#10;&#10;Automatisk genereret beskrivelse">
            <a:extLst>
              <a:ext uri="{FF2B5EF4-FFF2-40B4-BE49-F238E27FC236}">
                <a16:creationId xmlns:a16="http://schemas.microsoft.com/office/drawing/2014/main" id="{444DACAA-D3A2-06DC-1F35-F2B4216E5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78324190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oks med farvet bund">
    <p:bg>
      <p:bgPr>
        <a:solidFill>
          <a:schemeClr val="bg1">
            <a:alpha val="77000"/>
          </a:schemeClr>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B50358C-25AA-1006-A7D7-C0EB1679BC4F}"/>
              </a:ext>
            </a:extLst>
          </p:cNvPr>
          <p:cNvSpPr/>
          <p:nvPr userDrawn="1"/>
        </p:nvSpPr>
        <p:spPr>
          <a:xfrm rot="5400000">
            <a:off x="5050971" y="-283028"/>
            <a:ext cx="2090057" cy="1219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5CB5A48A-2E4C-AD56-8DE6-E60836641FA2}"/>
              </a:ext>
            </a:extLst>
          </p:cNvPr>
          <p:cNvSpPr txBox="1">
            <a:spLocks/>
          </p:cNvSpPr>
          <p:nvPr userDrawn="1"/>
        </p:nvSpPr>
        <p:spPr>
          <a:xfrm>
            <a:off x="1500554" y="2166972"/>
            <a:ext cx="9206523" cy="3589674"/>
          </a:xfrm>
          <a:prstGeom prst="rect">
            <a:avLst/>
          </a:prstGeom>
          <a:solidFill>
            <a:schemeClr val="bg1"/>
          </a:solidFill>
          <a:ln>
            <a:solidFill>
              <a:schemeClr val="accent3"/>
            </a:solidFill>
          </a:ln>
        </p:spPr>
        <p:txBody>
          <a:bodyPr anchor="t"/>
          <a:lstStyle>
            <a:lvl1pPr algn="ctr" defTabSz="914400" rtl="0" eaLnBrk="1" latinLnBrk="0" hangingPunct="1">
              <a:lnSpc>
                <a:spcPct val="90000"/>
              </a:lnSpc>
              <a:spcBef>
                <a:spcPct val="0"/>
              </a:spcBef>
              <a:buNone/>
              <a:defRPr sz="2800" kern="1200">
                <a:solidFill>
                  <a:schemeClr val="accent4"/>
                </a:solidFill>
                <a:latin typeface="+mj-lt"/>
                <a:ea typeface="+mj-ea"/>
                <a:cs typeface="+mj-cs"/>
              </a:defRPr>
            </a:lvl1pPr>
          </a:lstStyle>
          <a:p>
            <a:pPr algn="l"/>
            <a:endParaRPr lang="da-DK" sz="1800" dirty="0">
              <a:ln w="76200">
                <a:solidFill>
                  <a:schemeClr val="tx1"/>
                </a:solidFill>
              </a:ln>
              <a:solidFill>
                <a:schemeClr val="tx1"/>
              </a:solidFill>
              <a:latin typeface="+mn-lt"/>
            </a:endParaRPr>
          </a:p>
        </p:txBody>
      </p:sp>
      <p:sp>
        <p:nvSpPr>
          <p:cNvPr id="5" name="Pladsholder til tekst 3">
            <a:extLst>
              <a:ext uri="{FF2B5EF4-FFF2-40B4-BE49-F238E27FC236}">
                <a16:creationId xmlns:a16="http://schemas.microsoft.com/office/drawing/2014/main" id="{E788242D-E2F8-8F7B-3491-A61E1FA5EC2B}"/>
              </a:ext>
            </a:extLst>
          </p:cNvPr>
          <p:cNvSpPr>
            <a:spLocks noGrp="1"/>
          </p:cNvSpPr>
          <p:nvPr>
            <p:ph type="body" sz="quarter" idx="15"/>
          </p:nvPr>
        </p:nvSpPr>
        <p:spPr>
          <a:xfrm>
            <a:off x="1500553" y="1057680"/>
            <a:ext cx="9206523" cy="920750"/>
          </a:xfrm>
          <a:prstGeom prst="rect">
            <a:avLst/>
          </a:prstGeom>
        </p:spPr>
        <p:txBody>
          <a:bodyPr anchor="ctr"/>
          <a:lstStyle>
            <a:lvl1pPr marL="0" indent="0" algn="ctr">
              <a:buNone/>
              <a:defRPr sz="3200">
                <a:solidFill>
                  <a:schemeClr val="accent6"/>
                </a:solidFill>
                <a:latin typeface="+mj-lt"/>
              </a:defRPr>
            </a:lvl1pPr>
          </a:lstStyle>
          <a:p>
            <a:pPr lvl="0"/>
            <a:r>
              <a:rPr lang="da-DK"/>
              <a:t>Klik for at redigere teksttypografierne i masteren</a:t>
            </a:r>
          </a:p>
        </p:txBody>
      </p:sp>
      <p:sp>
        <p:nvSpPr>
          <p:cNvPr id="10" name="Pladsholder til tekst 8">
            <a:extLst>
              <a:ext uri="{FF2B5EF4-FFF2-40B4-BE49-F238E27FC236}">
                <a16:creationId xmlns:a16="http://schemas.microsoft.com/office/drawing/2014/main" id="{851A094B-990F-8F94-975B-7B7DD748BDC2}"/>
              </a:ext>
            </a:extLst>
          </p:cNvPr>
          <p:cNvSpPr>
            <a:spLocks noGrp="1"/>
          </p:cNvSpPr>
          <p:nvPr>
            <p:ph type="body" sz="quarter" idx="17"/>
          </p:nvPr>
        </p:nvSpPr>
        <p:spPr>
          <a:xfrm>
            <a:off x="1510090" y="2176510"/>
            <a:ext cx="9206523" cy="3589338"/>
          </a:xfrm>
          <a:prstGeom prst="rect">
            <a:avLst/>
          </a:prstGeom>
        </p:spPr>
        <p:txBody>
          <a:bodyPr/>
          <a:lstStyle>
            <a:lvl1pPr marL="0" indent="0">
              <a:buNone/>
              <a:defRPr sz="1800">
                <a:solidFill>
                  <a:schemeClr val="accent6"/>
                </a:solidFill>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8BA79972-1283-3664-EEBF-DEE63E4043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8619999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tekstbokse">
    <p:spTree>
      <p:nvGrpSpPr>
        <p:cNvPr id="1" name=""/>
        <p:cNvGrpSpPr/>
        <p:nvPr/>
      </p:nvGrpSpPr>
      <p:grpSpPr>
        <a:xfrm>
          <a:off x="0" y="0"/>
          <a:ext cx="0" cy="0"/>
          <a:chOff x="0" y="0"/>
          <a:chExt cx="0" cy="0"/>
        </a:xfrm>
      </p:grpSpPr>
      <p:sp>
        <p:nvSpPr>
          <p:cNvPr id="29" name="Rektangel 28">
            <a:extLst>
              <a:ext uri="{FF2B5EF4-FFF2-40B4-BE49-F238E27FC236}">
                <a16:creationId xmlns:a16="http://schemas.microsoft.com/office/drawing/2014/main" id="{472C92E0-91EE-E45C-70DA-61B42DD33B61}"/>
              </a:ext>
            </a:extLst>
          </p:cNvPr>
          <p:cNvSpPr/>
          <p:nvPr/>
        </p:nvSpPr>
        <p:spPr>
          <a:xfrm>
            <a:off x="0" y="0"/>
            <a:ext cx="47301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21">
            <a:extLst>
              <a:ext uri="{FF2B5EF4-FFF2-40B4-BE49-F238E27FC236}">
                <a16:creationId xmlns:a16="http://schemas.microsoft.com/office/drawing/2014/main" id="{F897E297-5976-19F9-D84E-BB274E6A374E}"/>
              </a:ext>
            </a:extLst>
          </p:cNvPr>
          <p:cNvSpPr>
            <a:spLocks noGrp="1"/>
          </p:cNvSpPr>
          <p:nvPr>
            <p:ph type="body" sz="quarter" idx="12" hasCustomPrompt="1"/>
          </p:nvPr>
        </p:nvSpPr>
        <p:spPr>
          <a:xfrm>
            <a:off x="545971" y="522515"/>
            <a:ext cx="3801742" cy="1007234"/>
          </a:xfrm>
          <a:prstGeom prst="rect">
            <a:avLst/>
          </a:prstGeom>
        </p:spPr>
        <p:txBody>
          <a:bodyPr/>
          <a:lstStyle>
            <a:lvl1pPr marL="0" indent="0">
              <a:buFontTx/>
              <a:buNone/>
              <a:defRPr sz="2800">
                <a:solidFill>
                  <a:schemeClr val="bg1"/>
                </a:solidFill>
                <a:latin typeface="+mj-lt"/>
              </a:defRPr>
            </a:lvl1pPr>
          </a:lstStyle>
          <a:p>
            <a:pPr lvl="0"/>
            <a:r>
              <a:rPr lang="da-DK" dirty="0"/>
              <a:t>Klik for at tilføje en titel</a:t>
            </a:r>
          </a:p>
        </p:txBody>
      </p:sp>
      <p:sp>
        <p:nvSpPr>
          <p:cNvPr id="11" name="Pladsholder til tekst 21">
            <a:extLst>
              <a:ext uri="{FF2B5EF4-FFF2-40B4-BE49-F238E27FC236}">
                <a16:creationId xmlns:a16="http://schemas.microsoft.com/office/drawing/2014/main" id="{DCEF3242-672B-6631-1926-D8C0FD3B3A41}"/>
              </a:ext>
            </a:extLst>
          </p:cNvPr>
          <p:cNvSpPr>
            <a:spLocks noGrp="1"/>
          </p:cNvSpPr>
          <p:nvPr>
            <p:ph type="body" sz="quarter" idx="13"/>
          </p:nvPr>
        </p:nvSpPr>
        <p:spPr>
          <a:xfrm>
            <a:off x="545971" y="1687314"/>
            <a:ext cx="3801742" cy="4648172"/>
          </a:xfrm>
          <a:prstGeom prst="rect">
            <a:avLst/>
          </a:prstGeom>
        </p:spPr>
        <p:txBody>
          <a:bodyPr/>
          <a:lstStyle>
            <a:lvl1pPr marL="0" indent="0">
              <a:spcBef>
                <a:spcPts val="1200"/>
              </a:spcBef>
              <a:buFontTx/>
              <a:buNone/>
              <a:defRPr sz="1800" b="0">
                <a:solidFill>
                  <a:schemeClr val="bg1"/>
                </a:solidFill>
                <a:latin typeface="Lucida Sans" panose="020B0602030504020204" pitchFamily="34" charset="0"/>
              </a:defRPr>
            </a:lvl1pPr>
          </a:lstStyle>
          <a:p>
            <a:pPr lvl="0"/>
            <a:r>
              <a:rPr lang="da-DK"/>
              <a:t>Klik for at redigere teksttypografierne i masteren</a:t>
            </a:r>
          </a:p>
        </p:txBody>
      </p:sp>
      <p:sp>
        <p:nvSpPr>
          <p:cNvPr id="12" name="Rektangel 11">
            <a:extLst>
              <a:ext uri="{FF2B5EF4-FFF2-40B4-BE49-F238E27FC236}">
                <a16:creationId xmlns:a16="http://schemas.microsoft.com/office/drawing/2014/main" id="{A6945550-0D7D-5522-9B2D-2D5A0193F894}"/>
              </a:ext>
            </a:extLst>
          </p:cNvPr>
          <p:cNvSpPr/>
          <p:nvPr/>
        </p:nvSpPr>
        <p:spPr>
          <a:xfrm>
            <a:off x="5287994"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Pladsholder til tekst 18">
            <a:extLst>
              <a:ext uri="{FF2B5EF4-FFF2-40B4-BE49-F238E27FC236}">
                <a16:creationId xmlns:a16="http://schemas.microsoft.com/office/drawing/2014/main" id="{D99D8A3C-5CA7-A723-C3E7-A5307D49B4D1}"/>
              </a:ext>
            </a:extLst>
          </p:cNvPr>
          <p:cNvSpPr>
            <a:spLocks noGrp="1"/>
          </p:cNvSpPr>
          <p:nvPr>
            <p:ph type="body" sz="quarter" idx="14"/>
          </p:nvPr>
        </p:nvSpPr>
        <p:spPr>
          <a:xfrm>
            <a:off x="5469253" y="2201001"/>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20" name="Pladsholder til tekst 18">
            <a:extLst>
              <a:ext uri="{FF2B5EF4-FFF2-40B4-BE49-F238E27FC236}">
                <a16:creationId xmlns:a16="http://schemas.microsoft.com/office/drawing/2014/main" id="{5729EC31-1F8B-12C8-FE4F-0673D0B2FC08}"/>
              </a:ext>
            </a:extLst>
          </p:cNvPr>
          <p:cNvSpPr>
            <a:spLocks noGrp="1"/>
          </p:cNvSpPr>
          <p:nvPr>
            <p:ph type="body" sz="quarter" idx="15"/>
          </p:nvPr>
        </p:nvSpPr>
        <p:spPr>
          <a:xfrm>
            <a:off x="5479371" y="1703691"/>
            <a:ext cx="2715620" cy="351136"/>
          </a:xfrm>
          <a:prstGeom prst="rect">
            <a:avLst/>
          </a:prstGeom>
        </p:spPr>
        <p:txBody>
          <a:bodyPr/>
          <a:lstStyle>
            <a:lvl1pPr marL="0" indent="0" algn="ctr">
              <a:buNone/>
              <a:defRPr sz="1800"/>
            </a:lvl1pPr>
          </a:lstStyle>
          <a:p>
            <a:pPr lvl="0"/>
            <a:r>
              <a:rPr lang="da-DK"/>
              <a:t>Klik for at redigere teksttypografierne i masteren</a:t>
            </a:r>
          </a:p>
        </p:txBody>
      </p:sp>
      <p:pic>
        <p:nvPicPr>
          <p:cNvPr id="22" name="Grafik 21" descr="Badge 1 med massiv udfyldning">
            <a:extLst>
              <a:ext uri="{FF2B5EF4-FFF2-40B4-BE49-F238E27FC236}">
                <a16:creationId xmlns:a16="http://schemas.microsoft.com/office/drawing/2014/main" id="{067809C9-7D6D-59FB-4EA7-7DF783D26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6075" y="1101136"/>
            <a:ext cx="552091" cy="552091"/>
          </a:xfrm>
          <a:prstGeom prst="rect">
            <a:avLst/>
          </a:prstGeom>
        </p:spPr>
      </p:pic>
      <p:pic>
        <p:nvPicPr>
          <p:cNvPr id="24" name="Grafik 23" descr="Badge med massiv udfyldning">
            <a:extLst>
              <a:ext uri="{FF2B5EF4-FFF2-40B4-BE49-F238E27FC236}">
                <a16:creationId xmlns:a16="http://schemas.microsoft.com/office/drawing/2014/main" id="{7950BEEE-DC43-48EE-1F84-DF17B5CA30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5590" y="1104833"/>
            <a:ext cx="552091" cy="552091"/>
          </a:xfrm>
          <a:prstGeom prst="rect">
            <a:avLst/>
          </a:prstGeom>
        </p:spPr>
      </p:pic>
      <p:pic>
        <p:nvPicPr>
          <p:cNvPr id="26" name="Grafik 25" descr="Badge 3 med massiv udfyldning">
            <a:extLst>
              <a:ext uri="{FF2B5EF4-FFF2-40B4-BE49-F238E27FC236}">
                <a16:creationId xmlns:a16="http://schemas.microsoft.com/office/drawing/2014/main" id="{15E142B3-F1CC-B292-5B23-E7DCC6A736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6074" y="3805721"/>
            <a:ext cx="552091" cy="552091"/>
          </a:xfrm>
          <a:prstGeom prst="rect">
            <a:avLst/>
          </a:prstGeom>
        </p:spPr>
      </p:pic>
      <p:pic>
        <p:nvPicPr>
          <p:cNvPr id="28" name="Grafik 27" descr="Badge 4 med massiv udfyldning">
            <a:extLst>
              <a:ext uri="{FF2B5EF4-FFF2-40B4-BE49-F238E27FC236}">
                <a16:creationId xmlns:a16="http://schemas.microsoft.com/office/drawing/2014/main" id="{958C1D6D-1D06-04B1-BC27-64577E7096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5590" y="3805721"/>
            <a:ext cx="552091" cy="552091"/>
          </a:xfrm>
          <a:prstGeom prst="rect">
            <a:avLst/>
          </a:prstGeom>
        </p:spPr>
      </p:pic>
      <p:sp>
        <p:nvSpPr>
          <p:cNvPr id="30" name="Rektangel 29">
            <a:extLst>
              <a:ext uri="{FF2B5EF4-FFF2-40B4-BE49-F238E27FC236}">
                <a16:creationId xmlns:a16="http://schemas.microsoft.com/office/drawing/2014/main" id="{8415F059-5524-D9B4-D9CE-F5C98ACE4440}"/>
              </a:ext>
            </a:extLst>
          </p:cNvPr>
          <p:cNvSpPr/>
          <p:nvPr/>
        </p:nvSpPr>
        <p:spPr>
          <a:xfrm>
            <a:off x="8557509"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Pladsholder til tekst 18">
            <a:extLst>
              <a:ext uri="{FF2B5EF4-FFF2-40B4-BE49-F238E27FC236}">
                <a16:creationId xmlns:a16="http://schemas.microsoft.com/office/drawing/2014/main" id="{72CBC415-531C-287A-06ED-478D6D3D7287}"/>
              </a:ext>
            </a:extLst>
          </p:cNvPr>
          <p:cNvSpPr>
            <a:spLocks noGrp="1"/>
          </p:cNvSpPr>
          <p:nvPr>
            <p:ph type="body" sz="quarter" idx="16"/>
          </p:nvPr>
        </p:nvSpPr>
        <p:spPr>
          <a:xfrm>
            <a:off x="8738768" y="2201001"/>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34" name="Rektangel 33">
            <a:extLst>
              <a:ext uri="{FF2B5EF4-FFF2-40B4-BE49-F238E27FC236}">
                <a16:creationId xmlns:a16="http://schemas.microsoft.com/office/drawing/2014/main" id="{1D637F53-0961-D753-9CCA-826C05F25348}"/>
              </a:ext>
            </a:extLst>
          </p:cNvPr>
          <p:cNvSpPr/>
          <p:nvPr/>
        </p:nvSpPr>
        <p:spPr>
          <a:xfrm>
            <a:off x="5298112"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Pladsholder til tekst 18">
            <a:extLst>
              <a:ext uri="{FF2B5EF4-FFF2-40B4-BE49-F238E27FC236}">
                <a16:creationId xmlns:a16="http://schemas.microsoft.com/office/drawing/2014/main" id="{38A62022-F2CA-406B-233C-54B43978AE19}"/>
              </a:ext>
            </a:extLst>
          </p:cNvPr>
          <p:cNvSpPr>
            <a:spLocks noGrp="1"/>
          </p:cNvSpPr>
          <p:nvPr>
            <p:ph type="body" sz="quarter" idx="18"/>
          </p:nvPr>
        </p:nvSpPr>
        <p:spPr>
          <a:xfrm>
            <a:off x="5479371" y="4905586"/>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38" name="Rektangel 37">
            <a:extLst>
              <a:ext uri="{FF2B5EF4-FFF2-40B4-BE49-F238E27FC236}">
                <a16:creationId xmlns:a16="http://schemas.microsoft.com/office/drawing/2014/main" id="{A04C7AC0-B565-151A-9F3A-FF359335AF24}"/>
              </a:ext>
            </a:extLst>
          </p:cNvPr>
          <p:cNvSpPr/>
          <p:nvPr/>
        </p:nvSpPr>
        <p:spPr>
          <a:xfrm>
            <a:off x="8557509"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Pladsholder til tekst 18">
            <a:extLst>
              <a:ext uri="{FF2B5EF4-FFF2-40B4-BE49-F238E27FC236}">
                <a16:creationId xmlns:a16="http://schemas.microsoft.com/office/drawing/2014/main" id="{987A51DE-FE2B-C476-509E-7E9DBBAE71F5}"/>
              </a:ext>
            </a:extLst>
          </p:cNvPr>
          <p:cNvSpPr>
            <a:spLocks noGrp="1"/>
          </p:cNvSpPr>
          <p:nvPr>
            <p:ph type="body" sz="quarter" idx="20"/>
          </p:nvPr>
        </p:nvSpPr>
        <p:spPr>
          <a:xfrm>
            <a:off x="8738768" y="4905586"/>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2" name="Rektangel 1">
            <a:extLst>
              <a:ext uri="{FF2B5EF4-FFF2-40B4-BE49-F238E27FC236}">
                <a16:creationId xmlns:a16="http://schemas.microsoft.com/office/drawing/2014/main" id="{8CB54D9B-DC92-DA1A-226B-CD2C8BA86DA7}"/>
              </a:ext>
            </a:extLst>
          </p:cNvPr>
          <p:cNvSpPr/>
          <p:nvPr userDrawn="1"/>
        </p:nvSpPr>
        <p:spPr>
          <a:xfrm>
            <a:off x="0" y="0"/>
            <a:ext cx="473015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Rektangel 2">
            <a:extLst>
              <a:ext uri="{FF2B5EF4-FFF2-40B4-BE49-F238E27FC236}">
                <a16:creationId xmlns:a16="http://schemas.microsoft.com/office/drawing/2014/main" id="{9B506AB1-D825-4EB6-CF40-C3480ED520B7}"/>
              </a:ext>
            </a:extLst>
          </p:cNvPr>
          <p:cNvSpPr/>
          <p:nvPr userDrawn="1"/>
        </p:nvSpPr>
        <p:spPr>
          <a:xfrm>
            <a:off x="5287994"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 name="Grafik 3" descr="Badge 1 med massiv udfyldning">
            <a:extLst>
              <a:ext uri="{FF2B5EF4-FFF2-40B4-BE49-F238E27FC236}">
                <a16:creationId xmlns:a16="http://schemas.microsoft.com/office/drawing/2014/main" id="{4ED77CCF-5526-0410-E4FD-E7E859138F2A}"/>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56075" y="1101136"/>
            <a:ext cx="552091" cy="552091"/>
          </a:xfrm>
          <a:prstGeom prst="rect">
            <a:avLst/>
          </a:prstGeom>
        </p:spPr>
      </p:pic>
      <p:pic>
        <p:nvPicPr>
          <p:cNvPr id="5" name="Grafik 4" descr="Badge med massiv udfyldning">
            <a:extLst>
              <a:ext uri="{FF2B5EF4-FFF2-40B4-BE49-F238E27FC236}">
                <a16:creationId xmlns:a16="http://schemas.microsoft.com/office/drawing/2014/main" id="{FFACF88F-F1AB-4C4D-2E13-D9B9F1A38458}"/>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25590" y="1104833"/>
            <a:ext cx="552091" cy="552091"/>
          </a:xfrm>
          <a:prstGeom prst="rect">
            <a:avLst/>
          </a:prstGeom>
        </p:spPr>
      </p:pic>
      <p:pic>
        <p:nvPicPr>
          <p:cNvPr id="6" name="Grafik 5" descr="Badge 3 med massiv udfyldning">
            <a:extLst>
              <a:ext uri="{FF2B5EF4-FFF2-40B4-BE49-F238E27FC236}">
                <a16:creationId xmlns:a16="http://schemas.microsoft.com/office/drawing/2014/main" id="{8B358B7B-5E14-AE3F-D8AA-B729C070C4F1}"/>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56074" y="3805721"/>
            <a:ext cx="552091" cy="552091"/>
          </a:xfrm>
          <a:prstGeom prst="rect">
            <a:avLst/>
          </a:prstGeom>
        </p:spPr>
      </p:pic>
      <p:pic>
        <p:nvPicPr>
          <p:cNvPr id="7" name="Grafik 6" descr="Badge 4 med massiv udfyldning">
            <a:extLst>
              <a:ext uri="{FF2B5EF4-FFF2-40B4-BE49-F238E27FC236}">
                <a16:creationId xmlns:a16="http://schemas.microsoft.com/office/drawing/2014/main" id="{5D24D015-CF3E-99BD-A501-5E223E43BDAC}"/>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25590" y="3805721"/>
            <a:ext cx="552091" cy="552091"/>
          </a:xfrm>
          <a:prstGeom prst="rect">
            <a:avLst/>
          </a:prstGeom>
        </p:spPr>
      </p:pic>
      <p:sp>
        <p:nvSpPr>
          <p:cNvPr id="8" name="Rektangel 7">
            <a:extLst>
              <a:ext uri="{FF2B5EF4-FFF2-40B4-BE49-F238E27FC236}">
                <a16:creationId xmlns:a16="http://schemas.microsoft.com/office/drawing/2014/main" id="{89DB1CD2-83C8-EE75-BD73-D47E423A7480}"/>
              </a:ext>
            </a:extLst>
          </p:cNvPr>
          <p:cNvSpPr/>
          <p:nvPr userDrawn="1"/>
        </p:nvSpPr>
        <p:spPr>
          <a:xfrm>
            <a:off x="8557509"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ktangel 8">
            <a:extLst>
              <a:ext uri="{FF2B5EF4-FFF2-40B4-BE49-F238E27FC236}">
                <a16:creationId xmlns:a16="http://schemas.microsoft.com/office/drawing/2014/main" id="{233ED9F8-307B-A01C-39DB-A29F79F7C8DD}"/>
              </a:ext>
            </a:extLst>
          </p:cNvPr>
          <p:cNvSpPr/>
          <p:nvPr userDrawn="1"/>
        </p:nvSpPr>
        <p:spPr>
          <a:xfrm>
            <a:off x="5298112"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ktangel 12">
            <a:extLst>
              <a:ext uri="{FF2B5EF4-FFF2-40B4-BE49-F238E27FC236}">
                <a16:creationId xmlns:a16="http://schemas.microsoft.com/office/drawing/2014/main" id="{618AACC1-26AA-FDA8-973D-5F3AAB621549}"/>
              </a:ext>
            </a:extLst>
          </p:cNvPr>
          <p:cNvSpPr/>
          <p:nvPr userDrawn="1"/>
        </p:nvSpPr>
        <p:spPr>
          <a:xfrm>
            <a:off x="8557509"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Pladsholder til tekst 18">
            <a:extLst>
              <a:ext uri="{FF2B5EF4-FFF2-40B4-BE49-F238E27FC236}">
                <a16:creationId xmlns:a16="http://schemas.microsoft.com/office/drawing/2014/main" id="{A2387C31-BB0B-7872-3143-59931D057151}"/>
              </a:ext>
            </a:extLst>
          </p:cNvPr>
          <p:cNvSpPr>
            <a:spLocks noGrp="1"/>
          </p:cNvSpPr>
          <p:nvPr>
            <p:ph type="body" sz="quarter" idx="22"/>
          </p:nvPr>
        </p:nvSpPr>
        <p:spPr>
          <a:xfrm>
            <a:off x="8738768" y="1703690"/>
            <a:ext cx="2715620" cy="351136"/>
          </a:xfrm>
          <a:prstGeom prst="rect">
            <a:avLst/>
          </a:prstGeom>
        </p:spPr>
        <p:txBody>
          <a:bodyPr/>
          <a:lstStyle>
            <a:lvl1pPr marL="0" indent="0" algn="ctr">
              <a:buNone/>
              <a:defRPr sz="1800"/>
            </a:lvl1pPr>
          </a:lstStyle>
          <a:p>
            <a:pPr lvl="0"/>
            <a:r>
              <a:rPr lang="da-DK"/>
              <a:t>Klik for at redigere teksttypografierne i masteren</a:t>
            </a:r>
          </a:p>
        </p:txBody>
      </p:sp>
      <p:sp>
        <p:nvSpPr>
          <p:cNvPr id="15" name="Pladsholder til tekst 18">
            <a:extLst>
              <a:ext uri="{FF2B5EF4-FFF2-40B4-BE49-F238E27FC236}">
                <a16:creationId xmlns:a16="http://schemas.microsoft.com/office/drawing/2014/main" id="{B5B4272F-2918-6F2A-E7A6-8F2B35213F52}"/>
              </a:ext>
            </a:extLst>
          </p:cNvPr>
          <p:cNvSpPr>
            <a:spLocks noGrp="1"/>
          </p:cNvSpPr>
          <p:nvPr>
            <p:ph type="body" sz="quarter" idx="23"/>
          </p:nvPr>
        </p:nvSpPr>
        <p:spPr>
          <a:xfrm>
            <a:off x="5467064" y="4408275"/>
            <a:ext cx="2715620" cy="351136"/>
          </a:xfrm>
          <a:prstGeom prst="rect">
            <a:avLst/>
          </a:prstGeom>
        </p:spPr>
        <p:txBody>
          <a:bodyPr/>
          <a:lstStyle>
            <a:lvl1pPr marL="0" indent="0" algn="ctr">
              <a:buNone/>
              <a:defRPr sz="1800"/>
            </a:lvl1pPr>
          </a:lstStyle>
          <a:p>
            <a:pPr lvl="0"/>
            <a:r>
              <a:rPr lang="da-DK"/>
              <a:t>Klik for at redigere teksttypografierne i masteren</a:t>
            </a:r>
          </a:p>
        </p:txBody>
      </p:sp>
      <p:sp>
        <p:nvSpPr>
          <p:cNvPr id="16" name="Pladsholder til tekst 18">
            <a:extLst>
              <a:ext uri="{FF2B5EF4-FFF2-40B4-BE49-F238E27FC236}">
                <a16:creationId xmlns:a16="http://schemas.microsoft.com/office/drawing/2014/main" id="{68813193-889D-153B-1F8B-F898A14E6A87}"/>
              </a:ext>
            </a:extLst>
          </p:cNvPr>
          <p:cNvSpPr>
            <a:spLocks noGrp="1"/>
          </p:cNvSpPr>
          <p:nvPr>
            <p:ph type="body" sz="quarter" idx="24"/>
          </p:nvPr>
        </p:nvSpPr>
        <p:spPr>
          <a:xfrm>
            <a:off x="8738768" y="4408275"/>
            <a:ext cx="2715620" cy="351136"/>
          </a:xfrm>
          <a:prstGeom prst="rect">
            <a:avLst/>
          </a:prstGeom>
        </p:spPr>
        <p:txBody>
          <a:bodyPr/>
          <a:lstStyle>
            <a:lvl1pPr marL="0" indent="0" algn="ctr">
              <a:buNone/>
              <a:defRPr sz="1800"/>
            </a:lvl1pPr>
          </a:lstStyle>
          <a:p>
            <a:pPr lvl="0"/>
            <a:r>
              <a:rPr lang="da-DK"/>
              <a:t>Klik for at redigere teksttypografierne i masteren</a:t>
            </a:r>
          </a:p>
        </p:txBody>
      </p:sp>
      <p:pic>
        <p:nvPicPr>
          <p:cNvPr id="17" name="Billede 10" descr="Et billede, der indeholder sort, mørke&#10;&#10;Automatisk genereret beskrivelse">
            <a:extLst>
              <a:ext uri="{FF2B5EF4-FFF2-40B4-BE49-F238E27FC236}">
                <a16:creationId xmlns:a16="http://schemas.microsoft.com/office/drawing/2014/main" id="{4994E521-DAAE-1BD3-9CA1-C6634778FE5F}"/>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19191577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e bobler med tekst blå">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3CE87A5-ECA9-CD2B-A171-836580D096BB}"/>
              </a:ext>
            </a:extLst>
          </p:cNvPr>
          <p:cNvSpPr/>
          <p:nvPr/>
        </p:nvSpPr>
        <p:spPr>
          <a:xfrm>
            <a:off x="4068792" y="519023"/>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Ellipse 8">
            <a:extLst>
              <a:ext uri="{FF2B5EF4-FFF2-40B4-BE49-F238E27FC236}">
                <a16:creationId xmlns:a16="http://schemas.microsoft.com/office/drawing/2014/main" id="{93141B8E-46A2-CB74-8EA1-5BE2A7F15701}"/>
              </a:ext>
            </a:extLst>
          </p:cNvPr>
          <p:cNvSpPr/>
          <p:nvPr/>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Ellipse 10">
            <a:extLst>
              <a:ext uri="{FF2B5EF4-FFF2-40B4-BE49-F238E27FC236}">
                <a16:creationId xmlns:a16="http://schemas.microsoft.com/office/drawing/2014/main" id="{A2A7E27C-915E-59A0-86E3-1A9945540C1B}"/>
              </a:ext>
            </a:extLst>
          </p:cNvPr>
          <p:cNvSpPr/>
          <p:nvPr/>
        </p:nvSpPr>
        <p:spPr>
          <a:xfrm>
            <a:off x="7330684" y="1620328"/>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Ellipse 12">
            <a:extLst>
              <a:ext uri="{FF2B5EF4-FFF2-40B4-BE49-F238E27FC236}">
                <a16:creationId xmlns:a16="http://schemas.microsoft.com/office/drawing/2014/main" id="{53C725DE-84C6-C88B-AFFF-A919380FF621}"/>
              </a:ext>
            </a:extLst>
          </p:cNvPr>
          <p:cNvSpPr/>
          <p:nvPr/>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Ellipse 2">
            <a:extLst>
              <a:ext uri="{FF2B5EF4-FFF2-40B4-BE49-F238E27FC236}">
                <a16:creationId xmlns:a16="http://schemas.microsoft.com/office/drawing/2014/main" id="{7F3AA8B3-2C05-C4B0-4E6D-48FBCE56521B}"/>
              </a:ext>
            </a:extLst>
          </p:cNvPr>
          <p:cNvSpPr/>
          <p:nvPr userDrawn="1"/>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4" name="Ellipse 13">
            <a:extLst>
              <a:ext uri="{FF2B5EF4-FFF2-40B4-BE49-F238E27FC236}">
                <a16:creationId xmlns:a16="http://schemas.microsoft.com/office/drawing/2014/main" id="{758B31E1-3328-84E4-8987-5C462AC11539}"/>
              </a:ext>
            </a:extLst>
          </p:cNvPr>
          <p:cNvSpPr/>
          <p:nvPr/>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Ellipse 14">
            <a:extLst>
              <a:ext uri="{FF2B5EF4-FFF2-40B4-BE49-F238E27FC236}">
                <a16:creationId xmlns:a16="http://schemas.microsoft.com/office/drawing/2014/main" id="{3F6234BE-83D1-240D-4D58-72754CAEE0C1}"/>
              </a:ext>
            </a:extLst>
          </p:cNvPr>
          <p:cNvSpPr/>
          <p:nvPr/>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57FB2691-1176-452F-0A9D-761F697D3882}"/>
              </a:ext>
            </a:extLst>
          </p:cNvPr>
          <p:cNvSpPr/>
          <p:nvPr/>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7" name="Ellipse 16">
            <a:extLst>
              <a:ext uri="{FF2B5EF4-FFF2-40B4-BE49-F238E27FC236}">
                <a16:creationId xmlns:a16="http://schemas.microsoft.com/office/drawing/2014/main" id="{17E970B3-526D-36C0-6FEC-E52D6E47CF5A}"/>
              </a:ext>
            </a:extLst>
          </p:cNvPr>
          <p:cNvSpPr/>
          <p:nvPr/>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11BB4071-3150-A599-8E25-7815CF382353}"/>
              </a:ext>
            </a:extLst>
          </p:cNvPr>
          <p:cNvSpPr/>
          <p:nvPr/>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Ellipse 1">
            <a:extLst>
              <a:ext uri="{FF2B5EF4-FFF2-40B4-BE49-F238E27FC236}">
                <a16:creationId xmlns:a16="http://schemas.microsoft.com/office/drawing/2014/main" id="{A117ABEB-F554-90F4-14E7-F55EE5C5F93E}"/>
              </a:ext>
            </a:extLst>
          </p:cNvPr>
          <p:cNvSpPr/>
          <p:nvPr userDrawn="1"/>
        </p:nvSpPr>
        <p:spPr>
          <a:xfrm>
            <a:off x="4068636" y="525544"/>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Ellipse 4">
            <a:extLst>
              <a:ext uri="{FF2B5EF4-FFF2-40B4-BE49-F238E27FC236}">
                <a16:creationId xmlns:a16="http://schemas.microsoft.com/office/drawing/2014/main" id="{D3A1C5A1-CBFF-C01B-25C4-671C8913BC15}"/>
              </a:ext>
            </a:extLst>
          </p:cNvPr>
          <p:cNvSpPr/>
          <p:nvPr userDrawn="1"/>
        </p:nvSpPr>
        <p:spPr>
          <a:xfrm>
            <a:off x="7323317" y="1625499"/>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 name="Ellipse 5">
            <a:extLst>
              <a:ext uri="{FF2B5EF4-FFF2-40B4-BE49-F238E27FC236}">
                <a16:creationId xmlns:a16="http://schemas.microsoft.com/office/drawing/2014/main" id="{AE116660-E934-3A72-FD4F-EA8374349EE7}"/>
              </a:ext>
            </a:extLst>
          </p:cNvPr>
          <p:cNvSpPr/>
          <p:nvPr userDrawn="1"/>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Ellipse 7">
            <a:extLst>
              <a:ext uri="{FF2B5EF4-FFF2-40B4-BE49-F238E27FC236}">
                <a16:creationId xmlns:a16="http://schemas.microsoft.com/office/drawing/2014/main" id="{7C6644AE-291D-EBF5-F944-6B80EF6A6CC8}"/>
              </a:ext>
            </a:extLst>
          </p:cNvPr>
          <p:cNvSpPr/>
          <p:nvPr userDrawn="1"/>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Ellipse 18">
            <a:extLst>
              <a:ext uri="{FF2B5EF4-FFF2-40B4-BE49-F238E27FC236}">
                <a16:creationId xmlns:a16="http://schemas.microsoft.com/office/drawing/2014/main" id="{1B193AD5-977E-33AA-201F-ED30ADA9BE8B}"/>
              </a:ext>
            </a:extLst>
          </p:cNvPr>
          <p:cNvSpPr/>
          <p:nvPr userDrawn="1"/>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0" name="Ellipse 19">
            <a:extLst>
              <a:ext uri="{FF2B5EF4-FFF2-40B4-BE49-F238E27FC236}">
                <a16:creationId xmlns:a16="http://schemas.microsoft.com/office/drawing/2014/main" id="{DB76A853-7D73-F331-0265-375AC6A9CC53}"/>
              </a:ext>
            </a:extLst>
          </p:cNvPr>
          <p:cNvSpPr/>
          <p:nvPr userDrawn="1"/>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1" name="Ellipse 20">
            <a:extLst>
              <a:ext uri="{FF2B5EF4-FFF2-40B4-BE49-F238E27FC236}">
                <a16:creationId xmlns:a16="http://schemas.microsoft.com/office/drawing/2014/main" id="{E2CE9343-857D-98C7-B7AC-38BF08846795}"/>
              </a:ext>
            </a:extLst>
          </p:cNvPr>
          <p:cNvSpPr/>
          <p:nvPr userDrawn="1"/>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2" name="Ellipse 21">
            <a:extLst>
              <a:ext uri="{FF2B5EF4-FFF2-40B4-BE49-F238E27FC236}">
                <a16:creationId xmlns:a16="http://schemas.microsoft.com/office/drawing/2014/main" id="{8B451847-A9D2-EB28-EEF7-CE27EF5AF4FA}"/>
              </a:ext>
            </a:extLst>
          </p:cNvPr>
          <p:cNvSpPr/>
          <p:nvPr userDrawn="1"/>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Pladsholder til tekst 6">
            <a:extLst>
              <a:ext uri="{FF2B5EF4-FFF2-40B4-BE49-F238E27FC236}">
                <a16:creationId xmlns:a16="http://schemas.microsoft.com/office/drawing/2014/main" id="{8D3A1E7F-5B84-F8A8-41C7-89307A7B2EDF}"/>
              </a:ext>
            </a:extLst>
          </p:cNvPr>
          <p:cNvSpPr>
            <a:spLocks noGrp="1"/>
          </p:cNvSpPr>
          <p:nvPr>
            <p:ph type="body" sz="quarter" idx="11"/>
          </p:nvPr>
        </p:nvSpPr>
        <p:spPr>
          <a:xfrm>
            <a:off x="1194319" y="3354628"/>
            <a:ext cx="2508405" cy="2203884"/>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
        <p:nvSpPr>
          <p:cNvPr id="23" name="Pladsholder til tekst 6">
            <a:extLst>
              <a:ext uri="{FF2B5EF4-FFF2-40B4-BE49-F238E27FC236}">
                <a16:creationId xmlns:a16="http://schemas.microsoft.com/office/drawing/2014/main" id="{2882F17C-00F2-A813-2186-4FE5B2FBF792}"/>
              </a:ext>
            </a:extLst>
          </p:cNvPr>
          <p:cNvSpPr>
            <a:spLocks noGrp="1"/>
          </p:cNvSpPr>
          <p:nvPr>
            <p:ph type="body" sz="quarter" idx="12"/>
          </p:nvPr>
        </p:nvSpPr>
        <p:spPr>
          <a:xfrm>
            <a:off x="8056787" y="2267340"/>
            <a:ext cx="2813375" cy="2898586"/>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
        <p:nvSpPr>
          <p:cNvPr id="24" name="Pladsholder til tekst 6">
            <a:extLst>
              <a:ext uri="{FF2B5EF4-FFF2-40B4-BE49-F238E27FC236}">
                <a16:creationId xmlns:a16="http://schemas.microsoft.com/office/drawing/2014/main" id="{0EA4F555-26FA-340F-7755-423F83BD09FE}"/>
              </a:ext>
            </a:extLst>
          </p:cNvPr>
          <p:cNvSpPr>
            <a:spLocks noGrp="1"/>
          </p:cNvSpPr>
          <p:nvPr>
            <p:ph type="body" sz="quarter" idx="13"/>
          </p:nvPr>
        </p:nvSpPr>
        <p:spPr>
          <a:xfrm>
            <a:off x="4567240" y="1063426"/>
            <a:ext cx="1948713" cy="1821338"/>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Tree>
    <p:extLst>
      <p:ext uri="{BB962C8B-B14F-4D97-AF65-F5344CB8AC3E}">
        <p14:creationId xmlns:p14="http://schemas.microsoft.com/office/powerpoint/2010/main" val="1147972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re bokse med tekst gul">
    <p:bg>
      <p:bgPr>
        <a:solidFill>
          <a:schemeClr val="accent3"/>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D3A1C5A1-CBFF-C01B-25C4-671C8913BC15}"/>
              </a:ext>
            </a:extLst>
          </p:cNvPr>
          <p:cNvSpPr/>
          <p:nvPr userDrawn="1"/>
        </p:nvSpPr>
        <p:spPr>
          <a:xfrm>
            <a:off x="7330684" y="1620328"/>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Ellipse 10">
            <a:extLst>
              <a:ext uri="{FF2B5EF4-FFF2-40B4-BE49-F238E27FC236}">
                <a16:creationId xmlns:a16="http://schemas.microsoft.com/office/drawing/2014/main" id="{A2A7E27C-915E-59A0-86E3-1A9945540C1B}"/>
              </a:ext>
            </a:extLst>
          </p:cNvPr>
          <p:cNvSpPr/>
          <p:nvPr/>
        </p:nvSpPr>
        <p:spPr>
          <a:xfrm>
            <a:off x="7330684" y="1620328"/>
            <a:ext cx="4251978" cy="4251978"/>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Ellipse 8">
            <a:extLst>
              <a:ext uri="{FF2B5EF4-FFF2-40B4-BE49-F238E27FC236}">
                <a16:creationId xmlns:a16="http://schemas.microsoft.com/office/drawing/2014/main" id="{93141B8E-46A2-CB74-8EA1-5BE2A7F15701}"/>
              </a:ext>
            </a:extLst>
          </p:cNvPr>
          <p:cNvSpPr/>
          <p:nvPr/>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Ellipse 1">
            <a:extLst>
              <a:ext uri="{FF2B5EF4-FFF2-40B4-BE49-F238E27FC236}">
                <a16:creationId xmlns:a16="http://schemas.microsoft.com/office/drawing/2014/main" id="{A117ABEB-F554-90F4-14E7-F55EE5C5F93E}"/>
              </a:ext>
            </a:extLst>
          </p:cNvPr>
          <p:cNvSpPr/>
          <p:nvPr userDrawn="1"/>
        </p:nvSpPr>
        <p:spPr>
          <a:xfrm>
            <a:off x="4068792" y="519023"/>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Ellipse 2">
            <a:extLst>
              <a:ext uri="{FF2B5EF4-FFF2-40B4-BE49-F238E27FC236}">
                <a16:creationId xmlns:a16="http://schemas.microsoft.com/office/drawing/2014/main" id="{7F3AA8B3-2C05-C4B0-4E6D-48FBCE56521B}"/>
              </a:ext>
            </a:extLst>
          </p:cNvPr>
          <p:cNvSpPr/>
          <p:nvPr userDrawn="1"/>
        </p:nvSpPr>
        <p:spPr>
          <a:xfrm>
            <a:off x="624644" y="2631672"/>
            <a:ext cx="3707920" cy="3707920"/>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4" name="Ellipse 3">
            <a:extLst>
              <a:ext uri="{FF2B5EF4-FFF2-40B4-BE49-F238E27FC236}">
                <a16:creationId xmlns:a16="http://schemas.microsoft.com/office/drawing/2014/main" id="{83CE87A5-ECA9-CD2B-A171-836580D096BB}"/>
              </a:ext>
            </a:extLst>
          </p:cNvPr>
          <p:cNvSpPr/>
          <p:nvPr/>
        </p:nvSpPr>
        <p:spPr>
          <a:xfrm>
            <a:off x="4068792" y="519023"/>
            <a:ext cx="2909977" cy="2909977"/>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Ellipse 12">
            <a:extLst>
              <a:ext uri="{FF2B5EF4-FFF2-40B4-BE49-F238E27FC236}">
                <a16:creationId xmlns:a16="http://schemas.microsoft.com/office/drawing/2014/main" id="{53C725DE-84C6-C88B-AFFF-A919380FF621}"/>
              </a:ext>
            </a:extLst>
          </p:cNvPr>
          <p:cNvSpPr/>
          <p:nvPr/>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4" name="Ellipse 13">
            <a:extLst>
              <a:ext uri="{FF2B5EF4-FFF2-40B4-BE49-F238E27FC236}">
                <a16:creationId xmlns:a16="http://schemas.microsoft.com/office/drawing/2014/main" id="{758B31E1-3328-84E4-8987-5C462AC11539}"/>
              </a:ext>
            </a:extLst>
          </p:cNvPr>
          <p:cNvSpPr/>
          <p:nvPr/>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Ellipse 14">
            <a:extLst>
              <a:ext uri="{FF2B5EF4-FFF2-40B4-BE49-F238E27FC236}">
                <a16:creationId xmlns:a16="http://schemas.microsoft.com/office/drawing/2014/main" id="{3F6234BE-83D1-240D-4D58-72754CAEE0C1}"/>
              </a:ext>
            </a:extLst>
          </p:cNvPr>
          <p:cNvSpPr/>
          <p:nvPr/>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57FB2691-1176-452F-0A9D-761F697D3882}"/>
              </a:ext>
            </a:extLst>
          </p:cNvPr>
          <p:cNvSpPr/>
          <p:nvPr/>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7" name="Ellipse 16">
            <a:extLst>
              <a:ext uri="{FF2B5EF4-FFF2-40B4-BE49-F238E27FC236}">
                <a16:creationId xmlns:a16="http://schemas.microsoft.com/office/drawing/2014/main" id="{17E970B3-526D-36C0-6FEC-E52D6E47CF5A}"/>
              </a:ext>
            </a:extLst>
          </p:cNvPr>
          <p:cNvSpPr/>
          <p:nvPr/>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11BB4071-3150-A599-8E25-7815CF382353}"/>
              </a:ext>
            </a:extLst>
          </p:cNvPr>
          <p:cNvSpPr/>
          <p:nvPr/>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 name="Ellipse 5">
            <a:extLst>
              <a:ext uri="{FF2B5EF4-FFF2-40B4-BE49-F238E27FC236}">
                <a16:creationId xmlns:a16="http://schemas.microsoft.com/office/drawing/2014/main" id="{AE116660-E934-3A72-FD4F-EA8374349EE7}"/>
              </a:ext>
            </a:extLst>
          </p:cNvPr>
          <p:cNvSpPr/>
          <p:nvPr userDrawn="1"/>
        </p:nvSpPr>
        <p:spPr>
          <a:xfrm>
            <a:off x="6827187" y="408346"/>
            <a:ext cx="655079" cy="655079"/>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Ellipse 7">
            <a:extLst>
              <a:ext uri="{FF2B5EF4-FFF2-40B4-BE49-F238E27FC236}">
                <a16:creationId xmlns:a16="http://schemas.microsoft.com/office/drawing/2014/main" id="{7C6644AE-291D-EBF5-F944-6B80EF6A6CC8}"/>
              </a:ext>
            </a:extLst>
          </p:cNvPr>
          <p:cNvSpPr/>
          <p:nvPr userDrawn="1"/>
        </p:nvSpPr>
        <p:spPr>
          <a:xfrm>
            <a:off x="7644752" y="202328"/>
            <a:ext cx="412036" cy="412036"/>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Ellipse 18">
            <a:extLst>
              <a:ext uri="{FF2B5EF4-FFF2-40B4-BE49-F238E27FC236}">
                <a16:creationId xmlns:a16="http://schemas.microsoft.com/office/drawing/2014/main" id="{1B193AD5-977E-33AA-201F-ED30ADA9BE8B}"/>
              </a:ext>
            </a:extLst>
          </p:cNvPr>
          <p:cNvSpPr/>
          <p:nvPr userDrawn="1"/>
        </p:nvSpPr>
        <p:spPr>
          <a:xfrm>
            <a:off x="6827187" y="5165925"/>
            <a:ext cx="960956" cy="960956"/>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0" name="Ellipse 19">
            <a:extLst>
              <a:ext uri="{FF2B5EF4-FFF2-40B4-BE49-F238E27FC236}">
                <a16:creationId xmlns:a16="http://schemas.microsoft.com/office/drawing/2014/main" id="{DB76A853-7D73-F331-0265-375AC6A9CC53}"/>
              </a:ext>
            </a:extLst>
          </p:cNvPr>
          <p:cNvSpPr/>
          <p:nvPr userDrawn="1"/>
        </p:nvSpPr>
        <p:spPr>
          <a:xfrm>
            <a:off x="6222758" y="6126881"/>
            <a:ext cx="604429" cy="604429"/>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1" name="Ellipse 20">
            <a:extLst>
              <a:ext uri="{FF2B5EF4-FFF2-40B4-BE49-F238E27FC236}">
                <a16:creationId xmlns:a16="http://schemas.microsoft.com/office/drawing/2014/main" id="{E2CE9343-857D-98C7-B7AC-38BF08846795}"/>
              </a:ext>
            </a:extLst>
          </p:cNvPr>
          <p:cNvSpPr/>
          <p:nvPr userDrawn="1"/>
        </p:nvSpPr>
        <p:spPr>
          <a:xfrm>
            <a:off x="634025" y="2062593"/>
            <a:ext cx="822170" cy="822170"/>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2" name="Ellipse 21">
            <a:extLst>
              <a:ext uri="{FF2B5EF4-FFF2-40B4-BE49-F238E27FC236}">
                <a16:creationId xmlns:a16="http://schemas.microsoft.com/office/drawing/2014/main" id="{8B451847-A9D2-EB28-EEF7-CE27EF5AF4FA}"/>
              </a:ext>
            </a:extLst>
          </p:cNvPr>
          <p:cNvSpPr/>
          <p:nvPr userDrawn="1"/>
        </p:nvSpPr>
        <p:spPr>
          <a:xfrm>
            <a:off x="166833" y="1592729"/>
            <a:ext cx="517134" cy="517134"/>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Pladsholder til tekst 6">
            <a:extLst>
              <a:ext uri="{FF2B5EF4-FFF2-40B4-BE49-F238E27FC236}">
                <a16:creationId xmlns:a16="http://schemas.microsoft.com/office/drawing/2014/main" id="{8D3A1E7F-5B84-F8A8-41C7-89307A7B2EDF}"/>
              </a:ext>
            </a:extLst>
          </p:cNvPr>
          <p:cNvSpPr>
            <a:spLocks noGrp="1"/>
          </p:cNvSpPr>
          <p:nvPr>
            <p:ph type="body" sz="quarter" idx="11"/>
          </p:nvPr>
        </p:nvSpPr>
        <p:spPr>
          <a:xfrm>
            <a:off x="1242534" y="3450566"/>
            <a:ext cx="2441528" cy="2107945"/>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
        <p:nvSpPr>
          <p:cNvPr id="7" name="Pladsholder til tekst 6">
            <a:extLst>
              <a:ext uri="{FF2B5EF4-FFF2-40B4-BE49-F238E27FC236}">
                <a16:creationId xmlns:a16="http://schemas.microsoft.com/office/drawing/2014/main" id="{16FD77BF-BF2C-21DC-4882-43FB0B4F4954}"/>
              </a:ext>
            </a:extLst>
          </p:cNvPr>
          <p:cNvSpPr>
            <a:spLocks noGrp="1"/>
          </p:cNvSpPr>
          <p:nvPr>
            <p:ph type="body" sz="quarter" idx="10"/>
          </p:nvPr>
        </p:nvSpPr>
        <p:spPr>
          <a:xfrm>
            <a:off x="4565724" y="1146853"/>
            <a:ext cx="1916112" cy="1654316"/>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
        <p:nvSpPr>
          <p:cNvPr id="12" name="Pladsholder til tekst 6">
            <a:extLst>
              <a:ext uri="{FF2B5EF4-FFF2-40B4-BE49-F238E27FC236}">
                <a16:creationId xmlns:a16="http://schemas.microsoft.com/office/drawing/2014/main" id="{963992AD-36AD-AA14-246B-14784DE66386}"/>
              </a:ext>
            </a:extLst>
          </p:cNvPr>
          <p:cNvSpPr>
            <a:spLocks noGrp="1"/>
          </p:cNvSpPr>
          <p:nvPr>
            <p:ph type="body" sz="quarter" idx="12"/>
          </p:nvPr>
        </p:nvSpPr>
        <p:spPr>
          <a:xfrm>
            <a:off x="8056788" y="2537696"/>
            <a:ext cx="2799770" cy="2417241"/>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Tree>
    <p:extLst>
      <p:ext uri="{BB962C8B-B14F-4D97-AF65-F5344CB8AC3E}">
        <p14:creationId xmlns:p14="http://schemas.microsoft.com/office/powerpoint/2010/main" val="5567219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element stor blå">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4B2934ED-80B3-C39D-96B3-55A412521BF4}"/>
              </a:ext>
            </a:extLst>
          </p:cNvPr>
          <p:cNvSpPr/>
          <p:nvPr userDrawn="1"/>
        </p:nvSpPr>
        <p:spPr>
          <a:xfrm>
            <a:off x="3067106" y="400106"/>
            <a:ext cx="6057788" cy="6057788"/>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Ellipse 9">
            <a:extLst>
              <a:ext uri="{FF2B5EF4-FFF2-40B4-BE49-F238E27FC236}">
                <a16:creationId xmlns:a16="http://schemas.microsoft.com/office/drawing/2014/main" id="{F256F9EA-ADE3-C741-A761-4DE15FC20E07}"/>
              </a:ext>
            </a:extLst>
          </p:cNvPr>
          <p:cNvSpPr/>
          <p:nvPr/>
        </p:nvSpPr>
        <p:spPr>
          <a:xfrm>
            <a:off x="1740342" y="1867301"/>
            <a:ext cx="1216948" cy="1217850"/>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FDA5C508-D5C0-6226-2BB7-24969F765FCA}"/>
              </a:ext>
            </a:extLst>
          </p:cNvPr>
          <p:cNvSpPr/>
          <p:nvPr/>
        </p:nvSpPr>
        <p:spPr>
          <a:xfrm>
            <a:off x="1017996" y="1272001"/>
            <a:ext cx="822888" cy="823499"/>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A900198F-C982-1CD4-D669-2779E10EC012}"/>
              </a:ext>
            </a:extLst>
          </p:cNvPr>
          <p:cNvSpPr/>
          <p:nvPr/>
        </p:nvSpPr>
        <p:spPr>
          <a:xfrm>
            <a:off x="672696" y="791402"/>
            <a:ext cx="480242" cy="480599"/>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6" name="Kombinationstegning: figur 25">
            <a:extLst>
              <a:ext uri="{FF2B5EF4-FFF2-40B4-BE49-F238E27FC236}">
                <a16:creationId xmlns:a16="http://schemas.microsoft.com/office/drawing/2014/main" id="{880DA3A5-1D66-5995-C430-B98A24316513}"/>
              </a:ext>
            </a:extLst>
          </p:cNvPr>
          <p:cNvSpPr/>
          <p:nvPr/>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Pladsholder til tekst 6">
            <a:extLst>
              <a:ext uri="{FF2B5EF4-FFF2-40B4-BE49-F238E27FC236}">
                <a16:creationId xmlns:a16="http://schemas.microsoft.com/office/drawing/2014/main" id="{965D88F5-7C33-BC52-AA09-64FD07CD656B}"/>
              </a:ext>
            </a:extLst>
          </p:cNvPr>
          <p:cNvSpPr>
            <a:spLocks noGrp="1"/>
          </p:cNvSpPr>
          <p:nvPr>
            <p:ph type="body" sz="quarter" idx="12"/>
          </p:nvPr>
        </p:nvSpPr>
        <p:spPr>
          <a:xfrm>
            <a:off x="4696114" y="1117474"/>
            <a:ext cx="2799770" cy="835600"/>
          </a:xfrm>
          <a:prstGeom prst="rect">
            <a:avLst/>
          </a:prstGeom>
        </p:spPr>
        <p:txBody>
          <a:bodyPr anchor="ctr"/>
          <a:lstStyle>
            <a:lvl1pPr marL="0" indent="0" algn="ctr">
              <a:buNone/>
              <a:defRPr sz="2800">
                <a:solidFill>
                  <a:schemeClr val="bg1"/>
                </a:solidFill>
                <a:latin typeface="+mj-lt"/>
              </a:defRPr>
            </a:lvl1pPr>
          </a:lstStyle>
          <a:p>
            <a:pPr lvl="0"/>
            <a:r>
              <a:rPr lang="da-DK"/>
              <a:t>Klik for at redigere teksttypografierne i masteren</a:t>
            </a:r>
          </a:p>
        </p:txBody>
      </p:sp>
      <p:sp>
        <p:nvSpPr>
          <p:cNvPr id="29" name="Pladsholder til tekst 6">
            <a:extLst>
              <a:ext uri="{FF2B5EF4-FFF2-40B4-BE49-F238E27FC236}">
                <a16:creationId xmlns:a16="http://schemas.microsoft.com/office/drawing/2014/main" id="{EA27D560-FFEF-BF84-9C57-940E4F483894}"/>
              </a:ext>
            </a:extLst>
          </p:cNvPr>
          <p:cNvSpPr>
            <a:spLocks noGrp="1"/>
          </p:cNvSpPr>
          <p:nvPr>
            <p:ph type="body" sz="quarter" idx="13"/>
          </p:nvPr>
        </p:nvSpPr>
        <p:spPr>
          <a:xfrm>
            <a:off x="3996383" y="2205348"/>
            <a:ext cx="4199233" cy="3164672"/>
          </a:xfrm>
          <a:prstGeom prst="rect">
            <a:avLst/>
          </a:prstGeom>
        </p:spPr>
        <p:txBody>
          <a:bodyPr/>
          <a:lstStyle>
            <a:lvl1pPr marL="0" indent="0">
              <a:buNone/>
              <a:defRPr sz="1800">
                <a:solidFill>
                  <a:schemeClr val="bg1"/>
                </a:solidFill>
                <a:latin typeface="+mn-lt"/>
              </a:defRPr>
            </a:lvl1pPr>
          </a:lstStyle>
          <a:p>
            <a:pPr lvl="0"/>
            <a:r>
              <a:rPr lang="da-DK"/>
              <a:t>Klik for at redigere teksttypografierne i masteren</a:t>
            </a:r>
          </a:p>
        </p:txBody>
      </p:sp>
      <p:sp>
        <p:nvSpPr>
          <p:cNvPr id="6" name="Kombinationstegning: figur 5">
            <a:extLst>
              <a:ext uri="{FF2B5EF4-FFF2-40B4-BE49-F238E27FC236}">
                <a16:creationId xmlns:a16="http://schemas.microsoft.com/office/drawing/2014/main" id="{DB872DCC-EF22-B14A-2826-E658749BC0B0}"/>
              </a:ext>
            </a:extLst>
          </p:cNvPr>
          <p:cNvSpPr/>
          <p:nvPr userDrawn="1"/>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71334744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element stor gul">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4B2934ED-80B3-C39D-96B3-55A412521BF4}"/>
              </a:ext>
            </a:extLst>
          </p:cNvPr>
          <p:cNvSpPr/>
          <p:nvPr userDrawn="1"/>
        </p:nvSpPr>
        <p:spPr>
          <a:xfrm>
            <a:off x="3067106" y="400106"/>
            <a:ext cx="6057788" cy="6057788"/>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Ellipse 9">
            <a:extLst>
              <a:ext uri="{FF2B5EF4-FFF2-40B4-BE49-F238E27FC236}">
                <a16:creationId xmlns:a16="http://schemas.microsoft.com/office/drawing/2014/main" id="{F256F9EA-ADE3-C741-A761-4DE15FC20E07}"/>
              </a:ext>
            </a:extLst>
          </p:cNvPr>
          <p:cNvSpPr/>
          <p:nvPr/>
        </p:nvSpPr>
        <p:spPr>
          <a:xfrm>
            <a:off x="1740342" y="1867301"/>
            <a:ext cx="1216948" cy="1217850"/>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FDA5C508-D5C0-6226-2BB7-24969F765FCA}"/>
              </a:ext>
            </a:extLst>
          </p:cNvPr>
          <p:cNvSpPr/>
          <p:nvPr/>
        </p:nvSpPr>
        <p:spPr>
          <a:xfrm>
            <a:off x="1017996" y="1272001"/>
            <a:ext cx="822888" cy="823499"/>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A900198F-C982-1CD4-D669-2779E10EC012}"/>
              </a:ext>
            </a:extLst>
          </p:cNvPr>
          <p:cNvSpPr/>
          <p:nvPr/>
        </p:nvSpPr>
        <p:spPr>
          <a:xfrm>
            <a:off x="672696" y="791402"/>
            <a:ext cx="480242" cy="480599"/>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6" name="Kombinationstegning: figur 25">
            <a:extLst>
              <a:ext uri="{FF2B5EF4-FFF2-40B4-BE49-F238E27FC236}">
                <a16:creationId xmlns:a16="http://schemas.microsoft.com/office/drawing/2014/main" id="{880DA3A5-1D66-5995-C430-B98A24316513}"/>
              </a:ext>
            </a:extLst>
          </p:cNvPr>
          <p:cNvSpPr/>
          <p:nvPr/>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Pladsholder til tekst 6">
            <a:extLst>
              <a:ext uri="{FF2B5EF4-FFF2-40B4-BE49-F238E27FC236}">
                <a16:creationId xmlns:a16="http://schemas.microsoft.com/office/drawing/2014/main" id="{965D88F5-7C33-BC52-AA09-64FD07CD656B}"/>
              </a:ext>
            </a:extLst>
          </p:cNvPr>
          <p:cNvSpPr>
            <a:spLocks noGrp="1"/>
          </p:cNvSpPr>
          <p:nvPr>
            <p:ph type="body" sz="quarter" idx="12"/>
          </p:nvPr>
        </p:nvSpPr>
        <p:spPr>
          <a:xfrm>
            <a:off x="4696114" y="1117474"/>
            <a:ext cx="2799770" cy="835600"/>
          </a:xfrm>
          <a:prstGeom prst="rect">
            <a:avLst/>
          </a:prstGeom>
        </p:spPr>
        <p:txBody>
          <a:bodyPr anchor="ctr"/>
          <a:lstStyle>
            <a:lvl1pPr marL="0" indent="0" algn="ctr">
              <a:buNone/>
              <a:defRPr sz="2800">
                <a:solidFill>
                  <a:schemeClr val="accent6"/>
                </a:solidFill>
                <a:latin typeface="+mj-lt"/>
              </a:defRPr>
            </a:lvl1pPr>
          </a:lstStyle>
          <a:p>
            <a:pPr lvl="0"/>
            <a:r>
              <a:rPr lang="da-DK"/>
              <a:t>Klik for at redigere teksttypografierne i masteren</a:t>
            </a:r>
          </a:p>
        </p:txBody>
      </p:sp>
      <p:sp>
        <p:nvSpPr>
          <p:cNvPr id="29" name="Pladsholder til tekst 6">
            <a:extLst>
              <a:ext uri="{FF2B5EF4-FFF2-40B4-BE49-F238E27FC236}">
                <a16:creationId xmlns:a16="http://schemas.microsoft.com/office/drawing/2014/main" id="{EA27D560-FFEF-BF84-9C57-940E4F483894}"/>
              </a:ext>
            </a:extLst>
          </p:cNvPr>
          <p:cNvSpPr>
            <a:spLocks noGrp="1"/>
          </p:cNvSpPr>
          <p:nvPr>
            <p:ph type="body" sz="quarter" idx="13"/>
          </p:nvPr>
        </p:nvSpPr>
        <p:spPr>
          <a:xfrm>
            <a:off x="3996383" y="2205348"/>
            <a:ext cx="4199233" cy="3164672"/>
          </a:xfrm>
          <a:prstGeom prst="rect">
            <a:avLst/>
          </a:prstGeom>
        </p:spPr>
        <p:txBody>
          <a:bodyPr/>
          <a:lstStyle>
            <a:lvl1pPr marL="0" indent="0">
              <a:buNone/>
              <a:defRPr sz="1800">
                <a:solidFill>
                  <a:schemeClr val="accent6"/>
                </a:solidFill>
                <a:latin typeface="+mn-lt"/>
              </a:defRPr>
            </a:lvl1pPr>
          </a:lstStyle>
          <a:p>
            <a:pPr lvl="0"/>
            <a:r>
              <a:rPr lang="da-DK"/>
              <a:t>Klik for at redigere teksttypografierne i masteren</a:t>
            </a:r>
          </a:p>
        </p:txBody>
      </p:sp>
      <p:sp>
        <p:nvSpPr>
          <p:cNvPr id="6" name="Kombinationstegning: figur 5">
            <a:extLst>
              <a:ext uri="{FF2B5EF4-FFF2-40B4-BE49-F238E27FC236}">
                <a16:creationId xmlns:a16="http://schemas.microsoft.com/office/drawing/2014/main" id="{DB872DCC-EF22-B14A-2826-E658749BC0B0}"/>
              </a:ext>
            </a:extLst>
          </p:cNvPr>
          <p:cNvSpPr/>
          <p:nvPr userDrawn="1"/>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69044912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2699272960"/>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208839633"/>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3940270230"/>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gul">
    <p:bg>
      <p:bgPr>
        <a:solidFill>
          <a:schemeClr val="accent3"/>
        </a:solidFill>
        <a:effectLst/>
      </p:bgPr>
    </p:bg>
    <p:spTree>
      <p:nvGrpSpPr>
        <p:cNvPr id="1" name=""/>
        <p:cNvGrpSpPr/>
        <p:nvPr/>
      </p:nvGrpSpPr>
      <p:grpSpPr>
        <a:xfrm>
          <a:off x="0" y="0"/>
          <a:ext cx="0" cy="0"/>
          <a:chOff x="0" y="0"/>
          <a:chExt cx="0" cy="0"/>
        </a:xfrm>
      </p:grpSpPr>
      <p:sp>
        <p:nvSpPr>
          <p:cNvPr id="19" name="Pladsholder til billede 18">
            <a:extLst>
              <a:ext uri="{FF2B5EF4-FFF2-40B4-BE49-F238E27FC236}">
                <a16:creationId xmlns:a16="http://schemas.microsoft.com/office/drawing/2014/main" id="{05943B48-CF60-12FF-560D-10C67186DC2E}"/>
              </a:ext>
            </a:extLst>
          </p:cNvPr>
          <p:cNvSpPr>
            <a:spLocks noGrp="1"/>
          </p:cNvSpPr>
          <p:nvPr>
            <p:ph type="pic" sz="quarter" idx="10" hasCustomPrompt="1"/>
          </p:nvPr>
        </p:nvSpPr>
        <p:spPr>
          <a:xfrm>
            <a:off x="-620619" y="961290"/>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6"/>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2" name="Ellipse 1">
            <a:extLst>
              <a:ext uri="{FF2B5EF4-FFF2-40B4-BE49-F238E27FC236}">
                <a16:creationId xmlns:a16="http://schemas.microsoft.com/office/drawing/2014/main" id="{8025EA5B-C75B-5425-97DE-01FEF651EEEE}"/>
              </a:ext>
            </a:extLst>
          </p:cNvPr>
          <p:cNvSpPr/>
          <p:nvPr/>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D94808F8-E191-7B2F-802B-A4244C832E1B}"/>
              </a:ext>
            </a:extLst>
          </p:cNvPr>
          <p:cNvSpPr/>
          <p:nvPr/>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4" name="Ellipse 3">
            <a:extLst>
              <a:ext uri="{FF2B5EF4-FFF2-40B4-BE49-F238E27FC236}">
                <a16:creationId xmlns:a16="http://schemas.microsoft.com/office/drawing/2014/main" id="{F79CD613-CCEE-1FC4-643F-1B1FF482494F}"/>
              </a:ext>
            </a:extLst>
          </p:cNvPr>
          <p:cNvSpPr/>
          <p:nvPr userDrawn="1"/>
        </p:nvSpPr>
        <p:spPr>
          <a:xfrm>
            <a:off x="-1098878" y="499137"/>
            <a:ext cx="6209653" cy="6209653"/>
          </a:xfrm>
          <a:prstGeom prst="ellipse">
            <a:avLst/>
          </a:prstGeom>
          <a:noFill/>
          <a:ln w="31750" cap="rnd" cmpd="sng">
            <a:solidFill>
              <a:schemeClr val="accent6"/>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Ellipse 4">
            <a:extLst>
              <a:ext uri="{FF2B5EF4-FFF2-40B4-BE49-F238E27FC236}">
                <a16:creationId xmlns:a16="http://schemas.microsoft.com/office/drawing/2014/main" id="{531D232E-607E-0A0F-D3B8-23EA05328981}"/>
              </a:ext>
            </a:extLst>
          </p:cNvPr>
          <p:cNvSpPr/>
          <p:nvPr userDrawn="1"/>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9FD9A1C3-89E2-9C4E-08AB-ADE088E34223}"/>
              </a:ext>
            </a:extLst>
          </p:cNvPr>
          <p:cNvSpPr/>
          <p:nvPr userDrawn="1"/>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Pladsholder til tekst 15">
            <a:extLst>
              <a:ext uri="{FF2B5EF4-FFF2-40B4-BE49-F238E27FC236}">
                <a16:creationId xmlns:a16="http://schemas.microsoft.com/office/drawing/2014/main" id="{5E1AE425-F6EA-D79E-69C6-E4C409373874}"/>
              </a:ext>
            </a:extLst>
          </p:cNvPr>
          <p:cNvSpPr>
            <a:spLocks noGrp="1"/>
          </p:cNvSpPr>
          <p:nvPr>
            <p:ph type="body" sz="quarter" idx="13"/>
          </p:nvPr>
        </p:nvSpPr>
        <p:spPr>
          <a:xfrm>
            <a:off x="6096000" y="4757560"/>
            <a:ext cx="5400000" cy="908391"/>
          </a:xfrm>
          <a:prstGeom prst="rect">
            <a:avLst/>
          </a:prstGeom>
        </p:spPr>
        <p:txBody>
          <a:bodyPr anchor="b"/>
          <a:lstStyle>
            <a:lvl1pPr marL="0" indent="0">
              <a:buNone/>
              <a:defRPr lang="da-DK" sz="3200" kern="1200" dirty="0">
                <a:solidFill>
                  <a:schemeClr val="accent6"/>
                </a:solidFill>
                <a:latin typeface="+mj-lt"/>
                <a:ea typeface="+mj-ea"/>
                <a:cs typeface="+mj-cs"/>
              </a:defRPr>
            </a:lvl1pPr>
          </a:lstStyle>
          <a:p>
            <a:pPr lvl="0"/>
            <a:r>
              <a:rPr lang="da-DK"/>
              <a:t>Klik for at redigere teksttypografierne i masteren</a:t>
            </a:r>
          </a:p>
        </p:txBody>
      </p:sp>
      <p:sp>
        <p:nvSpPr>
          <p:cNvPr id="8" name="Pladsholder til tekst 15">
            <a:extLst>
              <a:ext uri="{FF2B5EF4-FFF2-40B4-BE49-F238E27FC236}">
                <a16:creationId xmlns:a16="http://schemas.microsoft.com/office/drawing/2014/main" id="{977B62BB-5B11-B355-4A4B-5040B7376E63}"/>
              </a:ext>
            </a:extLst>
          </p:cNvPr>
          <p:cNvSpPr>
            <a:spLocks noGrp="1"/>
          </p:cNvSpPr>
          <p:nvPr>
            <p:ph type="body" sz="quarter" idx="14"/>
          </p:nvPr>
        </p:nvSpPr>
        <p:spPr>
          <a:xfrm>
            <a:off x="6096000" y="5734843"/>
            <a:ext cx="5400000" cy="456380"/>
          </a:xfrm>
          <a:prstGeom prst="rect">
            <a:avLst/>
          </a:prstGeom>
        </p:spPr>
        <p:txBody>
          <a:bodyPr anchor="ctr"/>
          <a:lstStyle>
            <a:lvl1pPr marL="0" indent="0">
              <a:buNone/>
              <a:defRPr lang="da-DK" sz="1800" i="1" kern="1200" dirty="0">
                <a:solidFill>
                  <a:schemeClr val="accent6"/>
                </a:solidFill>
                <a:latin typeface="+mj-lt"/>
                <a:ea typeface="+mj-ea"/>
                <a:cs typeface="+mj-cs"/>
              </a:defRPr>
            </a:lvl1pPr>
          </a:lstStyle>
          <a:p>
            <a:pPr lvl="0"/>
            <a:r>
              <a:rPr lang="da-DK"/>
              <a:t>Klik for at redigere teksttypografierne i masteren</a:t>
            </a:r>
          </a:p>
        </p:txBody>
      </p:sp>
      <p:pic>
        <p:nvPicPr>
          <p:cNvPr id="9" name="Billede 10" descr="Et billede, der indeholder sort, mørke&#10;&#10;Automatisk genereret beskrivelse">
            <a:extLst>
              <a:ext uri="{FF2B5EF4-FFF2-40B4-BE49-F238E27FC236}">
                <a16:creationId xmlns:a16="http://schemas.microsoft.com/office/drawing/2014/main" id="{BE259AE5-57BD-A35A-2212-5B85B5B0F5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476200715"/>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o indholdsobjekter">
    <p:spTree>
      <p:nvGrpSpPr>
        <p:cNvPr id="1" name=""/>
        <p:cNvGrpSpPr/>
        <p:nvPr/>
      </p:nvGrpSpPr>
      <p:grpSpPr>
        <a:xfrm>
          <a:off x="0" y="0"/>
          <a:ext cx="0" cy="0"/>
          <a:chOff x="0" y="0"/>
          <a:chExt cx="0" cy="0"/>
        </a:xfrm>
      </p:grpSpPr>
      <p:sp>
        <p:nvSpPr>
          <p:cNvPr id="8" name="Rektangel 7"/>
          <p:cNvSpPr/>
          <p:nvPr userDrawn="1"/>
        </p:nvSpPr>
        <p:spPr>
          <a:xfrm>
            <a:off x="-6443" y="5805264"/>
            <a:ext cx="12192000" cy="1080120"/>
          </a:xfrm>
          <a:prstGeom prst="rect">
            <a:avLst/>
          </a:prstGeom>
          <a:solidFill>
            <a:srgbClr val="FF7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nb-NO" sz="1800" dirty="0"/>
              <a:t>               </a:t>
            </a:r>
          </a:p>
        </p:txBody>
      </p:sp>
      <p:cxnSp>
        <p:nvCxnSpPr>
          <p:cNvPr id="17" name="Lige forbindelse 16"/>
          <p:cNvCxnSpPr/>
          <p:nvPr userDrawn="1"/>
        </p:nvCxnSpPr>
        <p:spPr>
          <a:xfrm>
            <a:off x="1295360" y="1448736"/>
            <a:ext cx="96012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el 1"/>
          <p:cNvSpPr>
            <a:spLocks noGrp="1"/>
          </p:cNvSpPr>
          <p:nvPr>
            <p:ph type="title"/>
          </p:nvPr>
        </p:nvSpPr>
        <p:spPr>
          <a:xfrm>
            <a:off x="1295360" y="548616"/>
            <a:ext cx="9601280" cy="900120"/>
          </a:xfrm>
          <a:prstGeom prst="rect">
            <a:avLst/>
          </a:prstGeom>
        </p:spPr>
        <p:txBody>
          <a:bodyPr>
            <a:normAutofit/>
          </a:bodyPr>
          <a:lstStyle>
            <a:lvl1pPr algn="l">
              <a:defRPr sz="2200"/>
            </a:lvl1pPr>
          </a:lstStyle>
          <a:p>
            <a:r>
              <a:rPr lang="da-DK" dirty="0"/>
              <a:t>Klik for at redigere i master</a:t>
            </a:r>
          </a:p>
        </p:txBody>
      </p:sp>
      <p:sp>
        <p:nvSpPr>
          <p:cNvPr id="14" name="Pladsholder til indhold 2"/>
          <p:cNvSpPr>
            <a:spLocks noGrp="1"/>
          </p:cNvSpPr>
          <p:nvPr>
            <p:ph sz="half" idx="1" hasCustomPrompt="1"/>
          </p:nvPr>
        </p:nvSpPr>
        <p:spPr>
          <a:xfrm>
            <a:off x="1295360" y="1718773"/>
            <a:ext cx="9601280" cy="3960528"/>
          </a:xfrm>
          <a:prstGeom prst="rect">
            <a:avLst/>
          </a:prstGeom>
        </p:spPr>
        <p:txBody>
          <a:bodyPr/>
          <a:lstStyle>
            <a:lvl1pPr marL="0" indent="0">
              <a:lnSpc>
                <a:spcPct val="150000"/>
              </a:lnSpc>
              <a:buNone/>
              <a:defRPr sz="1800"/>
            </a:lvl1pPr>
            <a:lvl2pPr marL="457200" indent="0">
              <a:lnSpc>
                <a:spcPct val="100000"/>
              </a:lnSpc>
              <a:buNone/>
              <a:defRPr sz="1800"/>
            </a:lvl2pPr>
            <a:lvl3pPr>
              <a:lnSpc>
                <a:spcPct val="100000"/>
              </a:lnSpc>
              <a:defRPr sz="1800"/>
            </a:lvl3pPr>
            <a:lvl4pPr>
              <a:lnSpc>
                <a:spcPct val="100000"/>
              </a:lnSpc>
              <a:defRPr sz="1400"/>
            </a:lvl4pPr>
            <a:lvl5pPr>
              <a:lnSpc>
                <a:spcPct val="100000"/>
              </a:lnSpc>
              <a:defRPr sz="1400"/>
            </a:lvl5pPr>
            <a:lvl6pPr>
              <a:defRPr sz="1800"/>
            </a:lvl6pPr>
            <a:lvl7pPr>
              <a:defRPr sz="1800"/>
            </a:lvl7pPr>
            <a:lvl8pPr>
              <a:defRPr sz="1800"/>
            </a:lvl8pPr>
            <a:lvl9pPr>
              <a:defRPr sz="1800"/>
            </a:lvl9pPr>
          </a:lstStyle>
          <a:p>
            <a:pPr lvl="0"/>
            <a:r>
              <a:rPr lang="da-DK" dirty="0"/>
              <a:t>Klik for at redigere i master</a:t>
            </a:r>
          </a:p>
        </p:txBody>
      </p:sp>
      <p:pic>
        <p:nvPicPr>
          <p:cNvPr id="9" name="Billede 8">
            <a:extLst>
              <a:ext uri="{FF2B5EF4-FFF2-40B4-BE49-F238E27FC236}">
                <a16:creationId xmlns:a16="http://schemas.microsoft.com/office/drawing/2014/main" id="{E6072851-7882-4178-8020-B91172F2D58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606468" y="5907978"/>
            <a:ext cx="2228093" cy="802811"/>
          </a:xfrm>
          <a:prstGeom prst="rect">
            <a:avLst/>
          </a:prstGeom>
        </p:spPr>
      </p:pic>
    </p:spTree>
    <p:extLst>
      <p:ext uri="{BB962C8B-B14F-4D97-AF65-F5344CB8AC3E}">
        <p14:creationId xmlns:p14="http://schemas.microsoft.com/office/powerpoint/2010/main" val="282679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ekst">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sp>
        <p:nvSpPr>
          <p:cNvPr id="13" name="Pladsholder til indhold"/>
          <p:cNvSpPr>
            <a:spLocks noGrp="1"/>
          </p:cNvSpPr>
          <p:nvPr>
            <p:ph sz="half" idx="1" hasCustomPrompt="1"/>
          </p:nvPr>
        </p:nvSpPr>
        <p:spPr>
          <a:xfrm>
            <a:off x="952407" y="1412876"/>
            <a:ext cx="10274300" cy="4032250"/>
          </a:xfrm>
          <a:prstGeom prst="rect">
            <a:avLst/>
          </a:prstGeom>
        </p:spPr>
        <p:txBody>
          <a:bodyPr/>
          <a:lstStyle>
            <a:lvl1pPr marL="342900" indent="-342900" defTabSz="447675">
              <a:lnSpc>
                <a:spcPct val="100000"/>
              </a:lnSpc>
              <a:buFont typeface="Arial" panose="020B0604020202020204" pitchFamily="34" charset="0"/>
              <a:buChar char="•"/>
              <a:defRPr sz="2000" b="0">
                <a:latin typeface="+mn-lt"/>
              </a:defRPr>
            </a:lvl1pPr>
            <a:lvl2pPr marL="800100" indent="-342900" defTabSz="447675">
              <a:lnSpc>
                <a:spcPct val="100000"/>
              </a:lnSpc>
              <a:buFont typeface="Arial" panose="020B0604020202020204" pitchFamily="34" charset="0"/>
              <a:buChar char="•"/>
              <a:defRPr lang="da-DK" sz="2000" b="0" kern="1200" dirty="0" smtClean="0">
                <a:solidFill>
                  <a:schemeClr val="tx1"/>
                </a:solidFill>
                <a:latin typeface="+mn-lt"/>
                <a:ea typeface="+mn-ea"/>
                <a:cs typeface="+mn-cs"/>
              </a:defRPr>
            </a:lvl2pPr>
            <a:lvl3pPr marL="12573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3pPr>
            <a:lvl4pPr marL="17145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4pPr>
            <a:lvl5pPr marL="21717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Skriv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Titel"/>
          <p:cNvSpPr>
            <a:spLocks noGrp="1"/>
          </p:cNvSpPr>
          <p:nvPr>
            <p:ph type="title" hasCustomPrompt="1"/>
          </p:nvPr>
        </p:nvSpPr>
        <p:spPr>
          <a:xfrm>
            <a:off x="958853" y="333376"/>
            <a:ext cx="10274299" cy="827088"/>
          </a:xfrm>
          <a:prstGeom prst="rect">
            <a:avLst/>
          </a:prstGeom>
        </p:spPr>
        <p:txBody>
          <a:bodyPr anchor="b"/>
          <a:lstStyle>
            <a:lvl1pPr>
              <a:lnSpc>
                <a:spcPct val="150000"/>
              </a:lnSpc>
              <a:defRPr sz="2400" b="0" cap="all" spc="120" baseline="0">
                <a:latin typeface="+mn-lt"/>
              </a:defRPr>
            </a:lvl1pPr>
          </a:lstStyle>
          <a:p>
            <a:r>
              <a:rPr lang="da-DK" noProof="0" dirty="0"/>
              <a:t>Skriv titel på slide</a:t>
            </a:r>
          </a:p>
        </p:txBody>
      </p:sp>
      <p:pic>
        <p:nvPicPr>
          <p:cNvPr id="8" name="Logo, EAAA">
            <a:extLst>
              <a:ext uri="{FF2B5EF4-FFF2-40B4-BE49-F238E27FC236}">
                <a16:creationId xmlns:a16="http://schemas.microsoft.com/office/drawing/2014/main" id="{1A6A771D-5E91-46B6-86A5-D8470EF2AE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0038" y="5865182"/>
            <a:ext cx="2322374" cy="876847"/>
          </a:xfrm>
          <a:prstGeom prst="rect">
            <a:avLst/>
          </a:prstGeom>
          <a:noFill/>
        </p:spPr>
      </p:pic>
    </p:spTree>
    <p:extLst>
      <p:ext uri="{BB962C8B-B14F-4D97-AF65-F5344CB8AC3E}">
        <p14:creationId xmlns:p14="http://schemas.microsoft.com/office/powerpoint/2010/main" val="1588980807"/>
      </p:ext>
    </p:extLst>
  </p:cSld>
  <p:clrMapOvr>
    <a:masterClrMapping/>
  </p:clrMapOvr>
  <p:hf hdr="0"/>
  <p:extLst>
    <p:ext uri="{DCECCB84-F9BA-43D5-87BE-67443E8EF086}">
      <p15:sldGuideLst xmlns:p15="http://schemas.microsoft.com/office/powerpoint/2012/main">
        <p15:guide id="1" pos="604">
          <p15:clr>
            <a:srgbClr val="A4A3A4"/>
          </p15:clr>
        </p15:guide>
        <p15:guide id="2" pos="7076">
          <p15:clr>
            <a:srgbClr val="A4A3A4"/>
          </p15:clr>
        </p15:guide>
        <p15:guide id="3" orient="horz" pos="890">
          <p15:clr>
            <a:srgbClr val="A4A3A4"/>
          </p15:clr>
        </p15:guide>
        <p15:guide id="5" orient="horz" pos="3430">
          <p15:clr>
            <a:srgbClr val="A4A3A4"/>
          </p15:clr>
        </p15:guide>
        <p15:guide id="6" orient="horz" pos="731">
          <p15:clr>
            <a:srgbClr val="A4A3A4"/>
          </p15:clr>
        </p15:guide>
        <p15:guide id="7" orient="horz" pos="2160">
          <p15:clr>
            <a:srgbClr val="A4A3A4"/>
          </p15:clr>
        </p15:guide>
        <p15:guide id="8" pos="3840">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vid baggrund tekstfel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36323"/>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0" y="1735494"/>
            <a:ext cx="10515600" cy="448618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pic>
        <p:nvPicPr>
          <p:cNvPr id="3" name="Billede 10" descr="Et billede, der indeholder sort, mørke&#10;&#10;Automatisk genereret beskrivelse">
            <a:extLst>
              <a:ext uri="{FF2B5EF4-FFF2-40B4-BE49-F238E27FC236}">
                <a16:creationId xmlns:a16="http://schemas.microsoft.com/office/drawing/2014/main" id="{06322C49-B95F-04A8-524B-8BD871BECF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728053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slide med bobler">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5F463F55-49D6-8CAE-8DD2-F7A1198E521A}"/>
              </a:ext>
            </a:extLst>
          </p:cNvPr>
          <p:cNvSpPr>
            <a:spLocks noGrp="1" noRot="1" noMove="1" noResize="1" noEditPoints="1" noAdjustHandles="1" noChangeArrowheads="1" noChangeShapeType="1"/>
          </p:cNvSpPr>
          <p:nvPr/>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0B946C45-58BE-DCD7-C886-6F5840F56A58}"/>
              </a:ext>
            </a:extLst>
          </p:cNvPr>
          <p:cNvSpPr/>
          <p:nvPr/>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68232"/>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0" y="1791478"/>
            <a:ext cx="10515600" cy="4398291"/>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3" name="Ellipse 2">
            <a:extLst>
              <a:ext uri="{FF2B5EF4-FFF2-40B4-BE49-F238E27FC236}">
                <a16:creationId xmlns:a16="http://schemas.microsoft.com/office/drawing/2014/main" id="{CA7105EB-7427-7071-AD31-64EFAB69908E}"/>
              </a:ext>
            </a:extLst>
          </p:cNvPr>
          <p:cNvSpPr/>
          <p:nvPr userDrawn="1"/>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Ellipse 6">
            <a:extLst>
              <a:ext uri="{FF2B5EF4-FFF2-40B4-BE49-F238E27FC236}">
                <a16:creationId xmlns:a16="http://schemas.microsoft.com/office/drawing/2014/main" id="{8AF1C85A-20F7-C79F-0633-B74EE8556810}"/>
              </a:ext>
            </a:extLst>
          </p:cNvPr>
          <p:cNvSpPr/>
          <p:nvPr userDrawn="1"/>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dirty="0"/>
          </a:p>
        </p:txBody>
      </p:sp>
      <p:pic>
        <p:nvPicPr>
          <p:cNvPr id="8" name="Billede 10" descr="Et billede, der indeholder sort, mørke&#10;&#10;Automatisk genereret beskrivelse">
            <a:extLst>
              <a:ext uri="{FF2B5EF4-FFF2-40B4-BE49-F238E27FC236}">
                <a16:creationId xmlns:a16="http://schemas.microsoft.com/office/drawing/2014/main" id="{D68DDE10-B68E-3872-E02C-F6BFCDF373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46579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 3 med billede">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3F68F84E-343A-0D24-928A-76EF485DA79C}"/>
              </a:ext>
            </a:extLst>
          </p:cNvPr>
          <p:cNvSpPr/>
          <p:nvPr userDrawn="1"/>
        </p:nvSpPr>
        <p:spPr>
          <a:xfrm>
            <a:off x="-30013" y="0"/>
            <a:ext cx="708855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Ellipse 96">
            <a:extLst>
              <a:ext uri="{FF2B5EF4-FFF2-40B4-BE49-F238E27FC236}">
                <a16:creationId xmlns:a16="http://schemas.microsoft.com/office/drawing/2014/main" id="{CBC73A91-F422-56B4-8BF2-C115360EC45A}"/>
              </a:ext>
            </a:extLst>
          </p:cNvPr>
          <p:cNvSpPr/>
          <p:nvPr/>
        </p:nvSpPr>
        <p:spPr>
          <a:xfrm>
            <a:off x="5336465" y="3879060"/>
            <a:ext cx="4046764" cy="4046764"/>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99" name="Ellipse 98">
            <a:extLst>
              <a:ext uri="{FF2B5EF4-FFF2-40B4-BE49-F238E27FC236}">
                <a16:creationId xmlns:a16="http://schemas.microsoft.com/office/drawing/2014/main" id="{D4686CAD-586C-0B47-28FE-939B5CA0458F}"/>
              </a:ext>
            </a:extLst>
          </p:cNvPr>
          <p:cNvSpPr/>
          <p:nvPr/>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00" name="Ellipse 99">
            <a:extLst>
              <a:ext uri="{FF2B5EF4-FFF2-40B4-BE49-F238E27FC236}">
                <a16:creationId xmlns:a16="http://schemas.microsoft.com/office/drawing/2014/main" id="{D40761E8-2A1B-AEF5-4D39-F2B754428112}"/>
              </a:ext>
            </a:extLst>
          </p:cNvPr>
          <p:cNvSpPr/>
          <p:nvPr/>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5" name="Grafik 4" descr="Badge 1 med massiv udfyldning">
            <a:extLst>
              <a:ext uri="{FF2B5EF4-FFF2-40B4-BE49-F238E27FC236}">
                <a16:creationId xmlns:a16="http://schemas.microsoft.com/office/drawing/2014/main" id="{8B18C807-D2A6-7364-F01B-35F44492C5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04290" y="2639129"/>
            <a:ext cx="520839" cy="520839"/>
          </a:xfrm>
          <a:prstGeom prst="rect">
            <a:avLst/>
          </a:prstGeom>
        </p:spPr>
      </p:pic>
      <p:pic>
        <p:nvPicPr>
          <p:cNvPr id="10" name="Grafik 9" descr="Badge med massiv udfyldning">
            <a:extLst>
              <a:ext uri="{FF2B5EF4-FFF2-40B4-BE49-F238E27FC236}">
                <a16:creationId xmlns:a16="http://schemas.microsoft.com/office/drawing/2014/main" id="{034F8E1F-1FB0-41AB-FFDE-0A00A2A4A27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6418" y="3722704"/>
            <a:ext cx="478711" cy="478711"/>
          </a:xfrm>
          <a:prstGeom prst="rect">
            <a:avLst/>
          </a:prstGeom>
        </p:spPr>
      </p:pic>
      <p:pic>
        <p:nvPicPr>
          <p:cNvPr id="11" name="Grafik 10" descr="Badge 3 med massiv udfyldning">
            <a:extLst>
              <a:ext uri="{FF2B5EF4-FFF2-40B4-BE49-F238E27FC236}">
                <a16:creationId xmlns:a16="http://schemas.microsoft.com/office/drawing/2014/main" id="{B7D2B729-7602-78ED-2289-4FCD89D97A8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5353" y="4824842"/>
            <a:ext cx="478711" cy="478711"/>
          </a:xfrm>
          <a:prstGeom prst="rect">
            <a:avLst/>
          </a:prstGeom>
        </p:spPr>
      </p:pic>
      <p:sp>
        <p:nvSpPr>
          <p:cNvPr id="16" name="Ellipse 15">
            <a:extLst>
              <a:ext uri="{FF2B5EF4-FFF2-40B4-BE49-F238E27FC236}">
                <a16:creationId xmlns:a16="http://schemas.microsoft.com/office/drawing/2014/main" id="{07F417A0-0653-37F9-7AA3-2FFBBD8A2C1C}"/>
              </a:ext>
            </a:extLst>
          </p:cNvPr>
          <p:cNvSpPr/>
          <p:nvPr userDrawn="1"/>
        </p:nvSpPr>
        <p:spPr>
          <a:xfrm>
            <a:off x="5336465" y="3877977"/>
            <a:ext cx="4046764" cy="4046764"/>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Ellipse 16">
            <a:extLst>
              <a:ext uri="{FF2B5EF4-FFF2-40B4-BE49-F238E27FC236}">
                <a16:creationId xmlns:a16="http://schemas.microsoft.com/office/drawing/2014/main" id="{82156752-11BD-B98A-96A8-D5C234E6F9C6}"/>
              </a:ext>
            </a:extLst>
          </p:cNvPr>
          <p:cNvSpPr/>
          <p:nvPr userDrawn="1"/>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Pladsholder til billede 18">
            <a:extLst>
              <a:ext uri="{FF2B5EF4-FFF2-40B4-BE49-F238E27FC236}">
                <a16:creationId xmlns:a16="http://schemas.microsoft.com/office/drawing/2014/main" id="{7A56709C-3B84-6215-49FD-79802496D31E}"/>
              </a:ext>
            </a:extLst>
          </p:cNvPr>
          <p:cNvSpPr>
            <a:spLocks noGrp="1"/>
          </p:cNvSpPr>
          <p:nvPr>
            <p:ph type="pic" sz="quarter" idx="10" hasCustomPrompt="1"/>
          </p:nvPr>
        </p:nvSpPr>
        <p:spPr>
          <a:xfrm>
            <a:off x="842864" y="802432"/>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5"/>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18" name="Ellipse 17">
            <a:extLst>
              <a:ext uri="{FF2B5EF4-FFF2-40B4-BE49-F238E27FC236}">
                <a16:creationId xmlns:a16="http://schemas.microsoft.com/office/drawing/2014/main" id="{11DF24B4-34FF-5E2A-7CCA-FBFDB87F69C5}"/>
              </a:ext>
            </a:extLst>
          </p:cNvPr>
          <p:cNvSpPr/>
          <p:nvPr userDrawn="1"/>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0" name="Pladsholder til tekst 19">
            <a:extLst>
              <a:ext uri="{FF2B5EF4-FFF2-40B4-BE49-F238E27FC236}">
                <a16:creationId xmlns:a16="http://schemas.microsoft.com/office/drawing/2014/main" id="{8E8B5261-1EBE-29C9-1A7E-3A469D70D7A6}"/>
              </a:ext>
            </a:extLst>
          </p:cNvPr>
          <p:cNvSpPr>
            <a:spLocks noGrp="1"/>
          </p:cNvSpPr>
          <p:nvPr>
            <p:ph type="body" sz="quarter" idx="32"/>
          </p:nvPr>
        </p:nvSpPr>
        <p:spPr>
          <a:xfrm>
            <a:off x="8473422" y="2693786"/>
            <a:ext cx="2725737"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2" name="Pladsholder til tekst 19">
            <a:extLst>
              <a:ext uri="{FF2B5EF4-FFF2-40B4-BE49-F238E27FC236}">
                <a16:creationId xmlns:a16="http://schemas.microsoft.com/office/drawing/2014/main" id="{DCDAA490-B6B2-EEFD-C949-B9DCAA1D40D1}"/>
              </a:ext>
            </a:extLst>
          </p:cNvPr>
          <p:cNvSpPr>
            <a:spLocks noGrp="1"/>
          </p:cNvSpPr>
          <p:nvPr>
            <p:ph type="body" sz="quarter" idx="34"/>
          </p:nvPr>
        </p:nvSpPr>
        <p:spPr>
          <a:xfrm>
            <a:off x="8473422" y="3776321"/>
            <a:ext cx="2725737" cy="371475"/>
          </a:xfrm>
          <a:prstGeom prst="rect">
            <a:avLst/>
          </a:prstGeom>
        </p:spPr>
        <p:txBody>
          <a:bodyPr anchor="b"/>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4" name="Pladsholder til tekst 19">
            <a:extLst>
              <a:ext uri="{FF2B5EF4-FFF2-40B4-BE49-F238E27FC236}">
                <a16:creationId xmlns:a16="http://schemas.microsoft.com/office/drawing/2014/main" id="{6B40C985-CC51-BCD9-4E13-500306D05EC3}"/>
              </a:ext>
            </a:extLst>
          </p:cNvPr>
          <p:cNvSpPr>
            <a:spLocks noGrp="1"/>
          </p:cNvSpPr>
          <p:nvPr>
            <p:ph type="body" sz="quarter" idx="36"/>
          </p:nvPr>
        </p:nvSpPr>
        <p:spPr>
          <a:xfrm>
            <a:off x="8473423" y="4824842"/>
            <a:ext cx="2725737" cy="371475"/>
          </a:xfrm>
          <a:prstGeom prst="rect">
            <a:avLst/>
          </a:prstGeom>
        </p:spPr>
        <p:txBody>
          <a:bodyPr anchor="b"/>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 name="Pladsholder til tekst 11">
            <a:extLst>
              <a:ext uri="{FF2B5EF4-FFF2-40B4-BE49-F238E27FC236}">
                <a16:creationId xmlns:a16="http://schemas.microsoft.com/office/drawing/2014/main" id="{657DA793-19BA-DE30-1DEE-8263D37E468D}"/>
              </a:ext>
            </a:extLst>
          </p:cNvPr>
          <p:cNvSpPr>
            <a:spLocks noGrp="1"/>
          </p:cNvSpPr>
          <p:nvPr>
            <p:ph type="body" sz="quarter" idx="11"/>
          </p:nvPr>
        </p:nvSpPr>
        <p:spPr>
          <a:xfrm>
            <a:off x="7359847" y="1258303"/>
            <a:ext cx="4446954" cy="769410"/>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pic>
        <p:nvPicPr>
          <p:cNvPr id="4" name="Billede 10" descr="Et billede, der indeholder sort, mørke&#10;&#10;Automatisk genereret beskrivelse">
            <a:extLst>
              <a:ext uri="{FF2B5EF4-FFF2-40B4-BE49-F238E27FC236}">
                <a16:creationId xmlns:a16="http://schemas.microsoft.com/office/drawing/2014/main" id="{1CA0DC3F-623B-554F-BB96-24EA5435AD0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89134443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med billede højre">
    <p:bg>
      <p:bgPr>
        <a:solidFill>
          <a:schemeClr val="accent6">
            <a:alpha val="77000"/>
          </a:schemeClr>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1A97AF12-67B3-F2F9-6E32-DA0AF88A36E0}"/>
              </a:ext>
            </a:extLst>
          </p:cNvPr>
          <p:cNvSpPr/>
          <p:nvPr userDrawn="1"/>
        </p:nvSpPr>
        <p:spPr>
          <a:xfrm>
            <a:off x="1150188" y="1026544"/>
            <a:ext cx="9891624" cy="4804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6096000" y="1026543"/>
            <a:ext cx="4945812" cy="4804913"/>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12" name="Pladsholder til tekst 11">
            <a:extLst>
              <a:ext uri="{FF2B5EF4-FFF2-40B4-BE49-F238E27FC236}">
                <a16:creationId xmlns:a16="http://schemas.microsoft.com/office/drawing/2014/main" id="{E745A75A-C20F-A2B1-1E37-A7AEF37DC413}"/>
              </a:ext>
            </a:extLst>
          </p:cNvPr>
          <p:cNvSpPr>
            <a:spLocks noGrp="1"/>
          </p:cNvSpPr>
          <p:nvPr>
            <p:ph type="body" sz="quarter" idx="11"/>
          </p:nvPr>
        </p:nvSpPr>
        <p:spPr>
          <a:xfrm>
            <a:off x="1509623" y="1276686"/>
            <a:ext cx="4266487"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14" name="Pladsholder til tekst 13">
            <a:extLst>
              <a:ext uri="{FF2B5EF4-FFF2-40B4-BE49-F238E27FC236}">
                <a16:creationId xmlns:a16="http://schemas.microsoft.com/office/drawing/2014/main" id="{D5C8A285-7944-082F-EF17-266C02B40607}"/>
              </a:ext>
            </a:extLst>
          </p:cNvPr>
          <p:cNvSpPr>
            <a:spLocks noGrp="1"/>
          </p:cNvSpPr>
          <p:nvPr>
            <p:ph type="body" sz="quarter" idx="12"/>
          </p:nvPr>
        </p:nvSpPr>
        <p:spPr>
          <a:xfrm>
            <a:off x="1509623" y="2320506"/>
            <a:ext cx="4265702" cy="3260808"/>
          </a:xfrm>
          <a:prstGeom prst="rect">
            <a:avLst/>
          </a:prstGeom>
        </p:spPr>
        <p:txBody>
          <a:bodyPr/>
          <a:lstStyle>
            <a:lvl1pPr marL="0" indent="0">
              <a:buNone/>
              <a:defRPr lang="da-DK" sz="1800" kern="1200" smtClean="0">
                <a:solidFill>
                  <a:schemeClr val="accent6"/>
                </a:solidFill>
                <a:latin typeface="+mn-lt"/>
                <a:ea typeface="+mj-ea"/>
                <a:cs typeface="+mj-cs"/>
              </a:defRPr>
            </a:lvl1pPr>
          </a:lstStyle>
          <a:p>
            <a:pPr lvl="0"/>
            <a:r>
              <a:rPr lang="da-DK"/>
              <a:t>Klik for at redigere teksttypografierne i masteren</a:t>
            </a:r>
          </a:p>
        </p:txBody>
      </p:sp>
      <p:pic>
        <p:nvPicPr>
          <p:cNvPr id="4" name="Billede 12">
            <a:extLst>
              <a:ext uri="{FF2B5EF4-FFF2-40B4-BE49-F238E27FC236}">
                <a16:creationId xmlns:a16="http://schemas.microsoft.com/office/drawing/2014/main" id="{ADF37EF3-7D3F-BEED-9E3D-F9CFE7BE59B9}"/>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118785" y="185293"/>
            <a:ext cx="1803600" cy="684000"/>
          </a:xfrm>
          <a:prstGeom prst="rect">
            <a:avLst/>
          </a:prstGeom>
        </p:spPr>
      </p:pic>
    </p:spTree>
    <p:extLst>
      <p:ext uri="{BB962C8B-B14F-4D97-AF65-F5344CB8AC3E}">
        <p14:creationId xmlns:p14="http://schemas.microsoft.com/office/powerpoint/2010/main" val="941663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med billede venstre">
    <p:bg>
      <p:bgPr>
        <a:solidFill>
          <a:schemeClr val="bg1">
            <a:alpha val="77000"/>
          </a:schemeClr>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B50358C-25AA-1006-A7D7-C0EB1679BC4F}"/>
              </a:ext>
            </a:extLst>
          </p:cNvPr>
          <p:cNvSpPr/>
          <p:nvPr userDrawn="1"/>
        </p:nvSpPr>
        <p:spPr>
          <a:xfrm>
            <a:off x="0" y="0"/>
            <a:ext cx="350831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809553" y="1117831"/>
            <a:ext cx="5125421" cy="4622338"/>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3" name="Pladsholder til tekst 11">
            <a:extLst>
              <a:ext uri="{FF2B5EF4-FFF2-40B4-BE49-F238E27FC236}">
                <a16:creationId xmlns:a16="http://schemas.microsoft.com/office/drawing/2014/main" id="{59EDE253-6EC0-93C7-A55D-015A8F6A5654}"/>
              </a:ext>
            </a:extLst>
          </p:cNvPr>
          <p:cNvSpPr>
            <a:spLocks noGrp="1"/>
          </p:cNvSpPr>
          <p:nvPr>
            <p:ph type="body" sz="quarter" idx="11"/>
          </p:nvPr>
        </p:nvSpPr>
        <p:spPr>
          <a:xfrm>
            <a:off x="6452558" y="1117831"/>
            <a:ext cx="4929889"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7" name="Pladsholder til tekst 11">
            <a:extLst>
              <a:ext uri="{FF2B5EF4-FFF2-40B4-BE49-F238E27FC236}">
                <a16:creationId xmlns:a16="http://schemas.microsoft.com/office/drawing/2014/main" id="{B940A7E6-444D-0C88-B493-63C4B7DE8AEE}"/>
              </a:ext>
            </a:extLst>
          </p:cNvPr>
          <p:cNvSpPr>
            <a:spLocks noGrp="1"/>
          </p:cNvSpPr>
          <p:nvPr>
            <p:ph type="body" sz="quarter" idx="12"/>
          </p:nvPr>
        </p:nvSpPr>
        <p:spPr>
          <a:xfrm>
            <a:off x="6452558" y="2090057"/>
            <a:ext cx="4929889" cy="3650112"/>
          </a:xfrm>
          <a:prstGeom prst="rect">
            <a:avLst/>
          </a:prstGeom>
        </p:spPr>
        <p:txBody>
          <a:bodyPr anchor="t"/>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97EE718E-9FFA-7D6E-17C3-E19E415AD3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91425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e billeder">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9" name="Pladsholder til billede 18">
            <a:extLst>
              <a:ext uri="{FF2B5EF4-FFF2-40B4-BE49-F238E27FC236}">
                <a16:creationId xmlns:a16="http://schemas.microsoft.com/office/drawing/2014/main" id="{FC2A6DCB-B944-BADD-4C2B-2AEE97014483}"/>
              </a:ext>
            </a:extLst>
          </p:cNvPr>
          <p:cNvSpPr>
            <a:spLocks noGrp="1"/>
          </p:cNvSpPr>
          <p:nvPr>
            <p:ph type="pic" sz="quarter" idx="13"/>
          </p:nvPr>
        </p:nvSpPr>
        <p:spPr>
          <a:xfrm>
            <a:off x="6086669" y="3432220"/>
            <a:ext cx="6183086" cy="3451270"/>
          </a:xfrm>
          <a:prstGeom prst="rect">
            <a:avLst/>
          </a:prstGeom>
        </p:spPr>
        <p:txBody>
          <a:bodyPr wrap="square" anchor="ctr">
            <a:noAutofit/>
          </a:bodyPr>
          <a:lstStyle>
            <a:lvl1pPr marL="0" indent="0" algn="ctr">
              <a:buNone/>
              <a:defRPr sz="1200">
                <a:solidFill>
                  <a:schemeClr val="accent4"/>
                </a:solidFill>
              </a:defRPr>
            </a:lvl1pPr>
          </a:lstStyle>
          <a:p>
            <a:r>
              <a:rPr lang="da-DK"/>
              <a:t>Klik på ikonet for at tilføje et billede</a:t>
            </a:r>
            <a:endParaRPr lang="da-DK" dirty="0"/>
          </a:p>
        </p:txBody>
      </p:sp>
      <p:sp>
        <p:nvSpPr>
          <p:cNvPr id="7" name="Pladsholder til billede 18">
            <a:extLst>
              <a:ext uri="{FF2B5EF4-FFF2-40B4-BE49-F238E27FC236}">
                <a16:creationId xmlns:a16="http://schemas.microsoft.com/office/drawing/2014/main" id="{78ABFC04-A675-ADAA-ADFB-D700685BDAB2}"/>
              </a:ext>
            </a:extLst>
          </p:cNvPr>
          <p:cNvSpPr>
            <a:spLocks noGrp="1"/>
          </p:cNvSpPr>
          <p:nvPr>
            <p:ph type="pic" sz="quarter" idx="11" hasCustomPrompt="1"/>
          </p:nvPr>
        </p:nvSpPr>
        <p:spPr>
          <a:xfrm>
            <a:off x="6096000" y="-2"/>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8" name="Pladsholder til billede 18">
            <a:extLst>
              <a:ext uri="{FF2B5EF4-FFF2-40B4-BE49-F238E27FC236}">
                <a16:creationId xmlns:a16="http://schemas.microsoft.com/office/drawing/2014/main" id="{01B1B245-1870-6F63-E15B-5A42484D1456}"/>
              </a:ext>
            </a:extLst>
          </p:cNvPr>
          <p:cNvSpPr>
            <a:spLocks noGrp="1"/>
          </p:cNvSpPr>
          <p:nvPr>
            <p:ph type="pic" sz="quarter" idx="12"/>
          </p:nvPr>
        </p:nvSpPr>
        <p:spPr>
          <a:xfrm>
            <a:off x="-9525" y="3441746"/>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a:t>Klik på ikonet for at tilføje et billede</a:t>
            </a:r>
            <a:endParaRPr lang="da-DK" dirty="0"/>
          </a:p>
        </p:txBody>
      </p:sp>
      <p:sp>
        <p:nvSpPr>
          <p:cNvPr id="3" name="Pladsholder til tekst 11">
            <a:extLst>
              <a:ext uri="{FF2B5EF4-FFF2-40B4-BE49-F238E27FC236}">
                <a16:creationId xmlns:a16="http://schemas.microsoft.com/office/drawing/2014/main" id="{28000BE1-CFA9-0B2C-3A46-EFDA07107F07}"/>
              </a:ext>
            </a:extLst>
          </p:cNvPr>
          <p:cNvSpPr>
            <a:spLocks noGrp="1"/>
          </p:cNvSpPr>
          <p:nvPr>
            <p:ph type="body" sz="quarter" idx="14"/>
          </p:nvPr>
        </p:nvSpPr>
        <p:spPr>
          <a:xfrm>
            <a:off x="3475081" y="2918690"/>
            <a:ext cx="5241838" cy="1046109"/>
          </a:xfrm>
          <a:prstGeom prst="rect">
            <a:avLst/>
          </a:prstGeom>
          <a:solidFill>
            <a:schemeClr val="accent3"/>
          </a:solidFill>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2189717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216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1U2gngDxFkc&amp;t=245s"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C2AD8-6E58-7225-012D-9820DADB3DB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DC71DD9-F679-8154-00B0-0A3FFC43EDC9}"/>
              </a:ext>
            </a:extLst>
          </p:cNvPr>
          <p:cNvSpPr>
            <a:spLocks noGrp="1"/>
          </p:cNvSpPr>
          <p:nvPr>
            <p:ph type="body" sz="quarter" idx="10"/>
          </p:nvPr>
        </p:nvSpPr>
        <p:spPr>
          <a:xfrm>
            <a:off x="810241" y="5281159"/>
            <a:ext cx="9982200" cy="908391"/>
          </a:xfrm>
        </p:spPr>
        <p:txBody>
          <a:bodyPr anchor="ctr">
            <a:normAutofit/>
          </a:bodyPr>
          <a:lstStyle/>
          <a:p>
            <a:r>
              <a:rPr lang="da-DK" dirty="0"/>
              <a:t>Forretningsforståelse</a:t>
            </a:r>
          </a:p>
        </p:txBody>
      </p:sp>
      <p:sp>
        <p:nvSpPr>
          <p:cNvPr id="3" name="Tekstfelt 2">
            <a:extLst>
              <a:ext uri="{FF2B5EF4-FFF2-40B4-BE49-F238E27FC236}">
                <a16:creationId xmlns:a16="http://schemas.microsoft.com/office/drawing/2014/main" id="{92D62811-8A62-1799-773C-16FD27EB57D7}"/>
              </a:ext>
            </a:extLst>
          </p:cNvPr>
          <p:cNvSpPr txBox="1"/>
          <p:nvPr/>
        </p:nvSpPr>
        <p:spPr>
          <a:xfrm>
            <a:off x="1610535" y="2986340"/>
            <a:ext cx="70631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800" b="0" i="0" u="none" strike="noStrike" kern="1200" cap="none" spc="0" normalizeH="0" baseline="0" noProof="0" dirty="0">
                <a:ln>
                  <a:noFill/>
                </a:ln>
                <a:solidFill>
                  <a:prstClr val="white"/>
                </a:solidFill>
                <a:effectLst/>
                <a:uLnTx/>
                <a:uFillTx/>
                <a:latin typeface="Montserrat"/>
                <a:ea typeface="+mn-ea"/>
                <a:cs typeface="+mn-cs"/>
              </a:rPr>
              <a:t>Modul 6 Roller og ansvar for sikkerhed</a:t>
            </a:r>
          </a:p>
        </p:txBody>
      </p:sp>
    </p:spTree>
    <p:extLst>
      <p:ext uri="{BB962C8B-B14F-4D97-AF65-F5344CB8AC3E}">
        <p14:creationId xmlns:p14="http://schemas.microsoft.com/office/powerpoint/2010/main" val="2591832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1DC4B-633C-56B5-E9AF-3FBEAECE2307}"/>
              </a:ext>
            </a:extLst>
          </p:cNvPr>
          <p:cNvSpPr>
            <a:spLocks noGrp="1"/>
          </p:cNvSpPr>
          <p:nvPr>
            <p:ph type="title"/>
          </p:nvPr>
        </p:nvSpPr>
        <p:spPr/>
        <p:txBody>
          <a:bodyPr/>
          <a:lstStyle/>
          <a:p>
            <a:r>
              <a:rPr lang="da-DK" dirty="0"/>
              <a:t>Støttefunktioner</a:t>
            </a:r>
          </a:p>
        </p:txBody>
      </p:sp>
      <p:pic>
        <p:nvPicPr>
          <p:cNvPr id="5" name="Pladsholder til indhold 4">
            <a:extLst>
              <a:ext uri="{FF2B5EF4-FFF2-40B4-BE49-F238E27FC236}">
                <a16:creationId xmlns:a16="http://schemas.microsoft.com/office/drawing/2014/main" id="{2F5A475B-57CF-F7DB-BEBB-BAEFDD7CD690}"/>
              </a:ext>
            </a:extLst>
          </p:cNvPr>
          <p:cNvPicPr>
            <a:picLocks noGrp="1" noChangeAspect="1"/>
          </p:cNvPicPr>
          <p:nvPr>
            <p:ph sz="quarter" idx="10"/>
          </p:nvPr>
        </p:nvPicPr>
        <p:blipFill>
          <a:blip r:embed="rId2"/>
          <a:stretch>
            <a:fillRect/>
          </a:stretch>
        </p:blipFill>
        <p:spPr>
          <a:xfrm>
            <a:off x="1000897" y="1514866"/>
            <a:ext cx="10806790" cy="4687703"/>
          </a:xfrm>
        </p:spPr>
      </p:pic>
    </p:spTree>
    <p:extLst>
      <p:ext uri="{BB962C8B-B14F-4D97-AF65-F5344CB8AC3E}">
        <p14:creationId xmlns:p14="http://schemas.microsoft.com/office/powerpoint/2010/main" val="274539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1EF46D-B9F0-2FED-BA0D-5127DC12CF18}"/>
              </a:ext>
            </a:extLst>
          </p:cNvPr>
          <p:cNvSpPr>
            <a:spLocks noGrp="1"/>
          </p:cNvSpPr>
          <p:nvPr>
            <p:ph type="title"/>
          </p:nvPr>
        </p:nvSpPr>
        <p:spPr/>
        <p:txBody>
          <a:bodyPr/>
          <a:lstStyle/>
          <a:p>
            <a:r>
              <a:rPr lang="da-DK" dirty="0"/>
              <a:t>3 </a:t>
            </a:r>
            <a:r>
              <a:rPr lang="da-DK" dirty="0" err="1"/>
              <a:t>layers</a:t>
            </a:r>
            <a:r>
              <a:rPr lang="da-DK" dirty="0"/>
              <a:t> of </a:t>
            </a:r>
            <a:r>
              <a:rPr lang="da-DK" dirty="0" err="1"/>
              <a:t>defence</a:t>
            </a:r>
            <a:r>
              <a:rPr lang="da-DK" dirty="0"/>
              <a:t> modellen</a:t>
            </a:r>
          </a:p>
        </p:txBody>
      </p:sp>
      <p:sp>
        <p:nvSpPr>
          <p:cNvPr id="3" name="Tekstfelt 2">
            <a:extLst>
              <a:ext uri="{FF2B5EF4-FFF2-40B4-BE49-F238E27FC236}">
                <a16:creationId xmlns:a16="http://schemas.microsoft.com/office/drawing/2014/main" id="{099EE578-D656-6F16-E014-242B21D04BF2}"/>
              </a:ext>
            </a:extLst>
          </p:cNvPr>
          <p:cNvSpPr txBox="1"/>
          <p:nvPr/>
        </p:nvSpPr>
        <p:spPr>
          <a:xfrm>
            <a:off x="8924925" y="6189768"/>
            <a:ext cx="1588897" cy="369332"/>
          </a:xfrm>
          <a:prstGeom prst="rect">
            <a:avLst/>
          </a:prstGeom>
          <a:noFill/>
        </p:spPr>
        <p:txBody>
          <a:bodyPr wrap="none" rtlCol="0">
            <a:spAutoFit/>
          </a:bodyPr>
          <a:lstStyle/>
          <a:p>
            <a:r>
              <a:rPr lang="da-DK" dirty="0"/>
              <a:t>Kilde: ISACA</a:t>
            </a:r>
          </a:p>
        </p:txBody>
      </p:sp>
      <p:pic>
        <p:nvPicPr>
          <p:cNvPr id="5" name="Billede 4">
            <a:extLst>
              <a:ext uri="{FF2B5EF4-FFF2-40B4-BE49-F238E27FC236}">
                <a16:creationId xmlns:a16="http://schemas.microsoft.com/office/drawing/2014/main" id="{7AC44B7B-4FDA-9BF0-DA8D-0EDA04A8C048}"/>
              </a:ext>
            </a:extLst>
          </p:cNvPr>
          <p:cNvPicPr>
            <a:picLocks noChangeAspect="1"/>
          </p:cNvPicPr>
          <p:nvPr/>
        </p:nvPicPr>
        <p:blipFill>
          <a:blip r:embed="rId2"/>
          <a:stretch>
            <a:fillRect/>
          </a:stretch>
        </p:blipFill>
        <p:spPr>
          <a:xfrm>
            <a:off x="1904999" y="1588981"/>
            <a:ext cx="8239125" cy="4440400"/>
          </a:xfrm>
          <a:prstGeom prst="rect">
            <a:avLst/>
          </a:prstGeom>
        </p:spPr>
      </p:pic>
    </p:spTree>
    <p:extLst>
      <p:ext uri="{BB962C8B-B14F-4D97-AF65-F5344CB8AC3E}">
        <p14:creationId xmlns:p14="http://schemas.microsoft.com/office/powerpoint/2010/main" val="2450747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EAD263-D7B9-97D7-7FEC-7F1C959F08C9}"/>
              </a:ext>
            </a:extLst>
          </p:cNvPr>
          <p:cNvSpPr>
            <a:spLocks noGrp="1"/>
          </p:cNvSpPr>
          <p:nvPr>
            <p:ph type="title"/>
          </p:nvPr>
        </p:nvSpPr>
        <p:spPr/>
        <p:txBody>
          <a:bodyPr/>
          <a:lstStyle/>
          <a:p>
            <a:r>
              <a:rPr lang="da-DK" dirty="0"/>
              <a:t>RACI – en model til at beskrive hvem der gør hvad ifm. opgaver</a:t>
            </a:r>
          </a:p>
        </p:txBody>
      </p:sp>
      <p:sp>
        <p:nvSpPr>
          <p:cNvPr id="3" name="Tekstfelt 2">
            <a:extLst>
              <a:ext uri="{FF2B5EF4-FFF2-40B4-BE49-F238E27FC236}">
                <a16:creationId xmlns:a16="http://schemas.microsoft.com/office/drawing/2014/main" id="{60E85634-CEA5-CF5B-73A7-7F0F4EB216F6}"/>
              </a:ext>
            </a:extLst>
          </p:cNvPr>
          <p:cNvSpPr txBox="1"/>
          <p:nvPr/>
        </p:nvSpPr>
        <p:spPr>
          <a:xfrm>
            <a:off x="7442791" y="3040911"/>
            <a:ext cx="4666662" cy="1200329"/>
          </a:xfrm>
          <a:prstGeom prst="rect">
            <a:avLst/>
          </a:prstGeom>
          <a:noFill/>
        </p:spPr>
        <p:txBody>
          <a:bodyPr wrap="none" rtlCol="0">
            <a:spAutoFit/>
          </a:bodyPr>
          <a:lstStyle/>
          <a:p>
            <a:pPr lvl="0">
              <a:defRPr/>
            </a:pPr>
            <a:r>
              <a:rPr kumimoji="0" lang="da-DK" sz="1800" b="0" i="0" u="none" strike="noStrike" kern="1200" cap="none" spc="0" normalizeH="0" baseline="0" noProof="0" dirty="0" err="1">
                <a:ln>
                  <a:noFill/>
                </a:ln>
                <a:solidFill>
                  <a:prstClr val="black"/>
                </a:solidFill>
                <a:effectLst/>
                <a:uLnTx/>
                <a:uFillTx/>
                <a:latin typeface="Montserrat"/>
                <a:ea typeface="+mn-ea"/>
                <a:cs typeface="+mn-cs"/>
              </a:rPr>
              <a:t>Responsible</a:t>
            </a:r>
            <a:r>
              <a:rPr kumimoji="0" lang="da-DK" sz="1800" b="0" i="0" u="none" strike="noStrike" kern="1200" cap="none" spc="0" normalizeH="0" baseline="0" noProof="0" dirty="0">
                <a:ln>
                  <a:noFill/>
                </a:ln>
                <a:solidFill>
                  <a:prstClr val="black"/>
                </a:solidFill>
                <a:effectLst/>
                <a:uLnTx/>
                <a:uFillTx/>
                <a:latin typeface="Montserrat"/>
                <a:ea typeface="+mn-ea"/>
                <a:cs typeface="+mn-cs"/>
              </a:rPr>
              <a:t> = </a:t>
            </a:r>
            <a:r>
              <a:rPr lang="da-DK" dirty="0">
                <a:solidFill>
                  <a:prstClr val="black"/>
                </a:solidFill>
              </a:rPr>
              <a:t>Den der løser opgaven</a:t>
            </a: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err="1">
                <a:ln>
                  <a:noFill/>
                </a:ln>
                <a:solidFill>
                  <a:prstClr val="black"/>
                </a:solidFill>
                <a:effectLst/>
                <a:uLnTx/>
                <a:uFillTx/>
                <a:latin typeface="Montserrat"/>
                <a:ea typeface="+mn-ea"/>
                <a:cs typeface="+mn-cs"/>
              </a:rPr>
              <a:t>Accountable</a:t>
            </a:r>
            <a:r>
              <a:rPr kumimoji="0" lang="da-DK" sz="1800" b="0" i="0" u="none" strike="noStrike" kern="1200" cap="none" spc="0" normalizeH="0" baseline="0" noProof="0" dirty="0">
                <a:ln>
                  <a:noFill/>
                </a:ln>
                <a:solidFill>
                  <a:prstClr val="black"/>
                </a:solidFill>
                <a:effectLst/>
                <a:uLnTx/>
                <a:uFillTx/>
                <a:latin typeface="Montserrat"/>
                <a:ea typeface="+mn-ea"/>
                <a:cs typeface="+mn-cs"/>
              </a:rPr>
              <a:t> = Den ansvarlige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err="1">
                <a:ln>
                  <a:noFill/>
                </a:ln>
                <a:solidFill>
                  <a:prstClr val="black"/>
                </a:solidFill>
                <a:effectLst/>
                <a:uLnTx/>
                <a:uFillTx/>
                <a:latin typeface="Montserrat"/>
                <a:ea typeface="+mn-ea"/>
                <a:cs typeface="+mn-cs"/>
              </a:rPr>
              <a:t>Consulted</a:t>
            </a:r>
            <a:r>
              <a:rPr kumimoji="0" lang="da-DK" sz="1800" b="0" i="0" u="none" strike="noStrike" kern="1200" cap="none" spc="0" normalizeH="0" baseline="0" noProof="0" dirty="0">
                <a:ln>
                  <a:noFill/>
                </a:ln>
                <a:solidFill>
                  <a:prstClr val="black"/>
                </a:solidFill>
                <a:effectLst/>
                <a:uLnTx/>
                <a:uFillTx/>
                <a:latin typeface="Montserrat"/>
                <a:ea typeface="+mn-ea"/>
                <a:cs typeface="+mn-cs"/>
              </a:rPr>
              <a:t>  = Den/de der skal høres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err="1">
                <a:ln>
                  <a:noFill/>
                </a:ln>
                <a:solidFill>
                  <a:prstClr val="black"/>
                </a:solidFill>
                <a:effectLst/>
                <a:uLnTx/>
                <a:uFillTx/>
                <a:latin typeface="Montserrat"/>
                <a:ea typeface="+mn-ea"/>
                <a:cs typeface="+mn-cs"/>
              </a:rPr>
              <a:t>Informed</a:t>
            </a:r>
            <a:r>
              <a:rPr kumimoji="0" lang="da-DK" sz="1800" b="0" i="0" u="none" strike="noStrike" kern="1200" cap="none" spc="0" normalizeH="0" baseline="0" noProof="0" dirty="0">
                <a:ln>
                  <a:noFill/>
                </a:ln>
                <a:solidFill>
                  <a:prstClr val="black"/>
                </a:solidFill>
                <a:effectLst/>
                <a:uLnTx/>
                <a:uFillTx/>
                <a:latin typeface="Montserrat"/>
                <a:ea typeface="+mn-ea"/>
                <a:cs typeface="+mn-cs"/>
              </a:rPr>
              <a:t> = Den/de der skal informeres</a:t>
            </a:r>
          </a:p>
        </p:txBody>
      </p:sp>
      <p:sp>
        <p:nvSpPr>
          <p:cNvPr id="7" name="Tekstfelt 6">
            <a:extLst>
              <a:ext uri="{FF2B5EF4-FFF2-40B4-BE49-F238E27FC236}">
                <a16:creationId xmlns:a16="http://schemas.microsoft.com/office/drawing/2014/main" id="{5DF14F8A-7134-006E-BA82-804F8B263968}"/>
              </a:ext>
            </a:extLst>
          </p:cNvPr>
          <p:cNvSpPr txBox="1"/>
          <p:nvPr/>
        </p:nvSpPr>
        <p:spPr>
          <a:xfrm>
            <a:off x="7615947" y="4384065"/>
            <a:ext cx="449350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ontserrat"/>
                <a:ea typeface="+mn-ea"/>
                <a:cs typeface="+mn-cs"/>
                <a:hlinkClick r:id="rId2"/>
              </a:rPr>
              <a:t>RACI explained its simple yet powerful - The most watched RACI video on YouTube</a:t>
            </a: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pic>
        <p:nvPicPr>
          <p:cNvPr id="11" name="Pladsholder til indhold 10">
            <a:extLst>
              <a:ext uri="{FF2B5EF4-FFF2-40B4-BE49-F238E27FC236}">
                <a16:creationId xmlns:a16="http://schemas.microsoft.com/office/drawing/2014/main" id="{4AB20063-3727-DCA4-69C3-C408B12DA5F5}"/>
              </a:ext>
            </a:extLst>
          </p:cNvPr>
          <p:cNvPicPr>
            <a:picLocks noGrp="1" noChangeAspect="1"/>
          </p:cNvPicPr>
          <p:nvPr>
            <p:ph sz="quarter" idx="10"/>
          </p:nvPr>
        </p:nvPicPr>
        <p:blipFill>
          <a:blip r:embed="rId3"/>
          <a:stretch>
            <a:fillRect/>
          </a:stretch>
        </p:blipFill>
        <p:spPr>
          <a:xfrm>
            <a:off x="838200" y="2811717"/>
            <a:ext cx="6432916" cy="2495678"/>
          </a:xfrm>
          <a:prstGeom prst="rect">
            <a:avLst/>
          </a:prstGeom>
        </p:spPr>
      </p:pic>
    </p:spTree>
    <p:extLst>
      <p:ext uri="{BB962C8B-B14F-4D97-AF65-F5344CB8AC3E}">
        <p14:creationId xmlns:p14="http://schemas.microsoft.com/office/powerpoint/2010/main" val="143627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F3332-06E1-A936-AD20-4C954567B3A4}"/>
              </a:ext>
            </a:extLst>
          </p:cNvPr>
          <p:cNvSpPr>
            <a:spLocks noGrp="1"/>
          </p:cNvSpPr>
          <p:nvPr>
            <p:ph type="title"/>
          </p:nvPr>
        </p:nvSpPr>
        <p:spPr/>
        <p:txBody>
          <a:bodyPr/>
          <a:lstStyle/>
          <a:p>
            <a:r>
              <a:rPr lang="da-DK" dirty="0"/>
              <a:t>RACI opgave – 3 øvelser</a:t>
            </a:r>
          </a:p>
        </p:txBody>
      </p:sp>
      <p:sp>
        <p:nvSpPr>
          <p:cNvPr id="3" name="Pladsholder til indhold 2">
            <a:extLst>
              <a:ext uri="{FF2B5EF4-FFF2-40B4-BE49-F238E27FC236}">
                <a16:creationId xmlns:a16="http://schemas.microsoft.com/office/drawing/2014/main" id="{68DB79E3-E9CF-14B3-E8DB-592BAFF194E2}"/>
              </a:ext>
            </a:extLst>
          </p:cNvPr>
          <p:cNvSpPr>
            <a:spLocks noGrp="1"/>
          </p:cNvSpPr>
          <p:nvPr>
            <p:ph sz="quarter" idx="10"/>
          </p:nvPr>
        </p:nvSpPr>
        <p:spPr/>
        <p:txBody>
          <a:bodyPr/>
          <a:lstStyle/>
          <a:p>
            <a:pPr marL="342900" indent="-342900">
              <a:buFont typeface="+mj-lt"/>
              <a:buAutoNum type="arabicPeriod"/>
            </a:pPr>
            <a:r>
              <a:rPr lang="da-DK" dirty="0"/>
              <a:t>Lav en RACI for maling af dit værelse af en maler. (antager du bor hjemme)</a:t>
            </a:r>
          </a:p>
          <a:p>
            <a:pPr marL="342900" indent="-342900">
              <a:buFont typeface="+mj-lt"/>
              <a:buAutoNum type="arabicPeriod"/>
            </a:pPr>
            <a:endParaRPr lang="da-DK" dirty="0"/>
          </a:p>
          <a:p>
            <a:pPr marL="342900" indent="-342900">
              <a:buFont typeface="+mj-lt"/>
              <a:buAutoNum type="arabicPeriod"/>
            </a:pPr>
            <a:r>
              <a:rPr lang="da-DK" dirty="0"/>
              <a:t>Lav en RACI for noget andet du er involveret i, som har flere interessenter. (forening eller andet).</a:t>
            </a:r>
          </a:p>
          <a:p>
            <a:pPr marL="342900" indent="-342900">
              <a:buFont typeface="+mj-lt"/>
              <a:buAutoNum type="arabicPeriod"/>
            </a:pPr>
            <a:endParaRPr lang="da-DK" dirty="0"/>
          </a:p>
          <a:p>
            <a:pPr marL="342900" indent="-342900">
              <a:buFont typeface="+mj-lt"/>
              <a:buAutoNum type="arabicPeriod"/>
            </a:pPr>
            <a:r>
              <a:rPr lang="da-DK" dirty="0"/>
              <a:t>Lav en RACI for Hvedebros sikkerhedsansvar (Hvordan det burde opsættes)</a:t>
            </a:r>
          </a:p>
          <a:p>
            <a:r>
              <a:rPr lang="da-DK" dirty="0"/>
              <a:t>     (ansvarlig for sikkerhedspolitik, IT-sikkerhed, adgangskontrol, </a:t>
            </a:r>
            <a:r>
              <a:rPr lang="da-DK" dirty="0" err="1"/>
              <a:t>awareness</a:t>
            </a:r>
            <a:r>
              <a:rPr lang="da-DK" dirty="0"/>
              <a:t> etc.)</a:t>
            </a:r>
          </a:p>
          <a:p>
            <a:endParaRPr lang="da-DK" dirty="0"/>
          </a:p>
          <a:p>
            <a:r>
              <a:rPr lang="da-DK" dirty="0"/>
              <a:t>30 minutter til forberedelse – gennem gang af 3 grupper.</a:t>
            </a:r>
          </a:p>
          <a:p>
            <a:endParaRPr lang="da-DK" dirty="0"/>
          </a:p>
          <a:p>
            <a:pPr marL="342900" indent="-342900">
              <a:buFont typeface="+mj-lt"/>
              <a:buAutoNum type="arabicPeriod"/>
            </a:pPr>
            <a:endParaRPr lang="da-DK" dirty="0"/>
          </a:p>
          <a:p>
            <a:endParaRPr lang="da-DK" dirty="0"/>
          </a:p>
          <a:p>
            <a:r>
              <a:rPr lang="da-DK" dirty="0"/>
              <a:t> </a:t>
            </a:r>
          </a:p>
        </p:txBody>
      </p:sp>
    </p:spTree>
    <p:extLst>
      <p:ext uri="{BB962C8B-B14F-4D97-AF65-F5344CB8AC3E}">
        <p14:creationId xmlns:p14="http://schemas.microsoft.com/office/powerpoint/2010/main" val="2574179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0A85B7-046F-7ADD-748A-474DE0EEC319}"/>
              </a:ext>
            </a:extLst>
          </p:cNvPr>
          <p:cNvSpPr>
            <a:spLocks noGrp="1"/>
          </p:cNvSpPr>
          <p:nvPr>
            <p:ph type="title"/>
          </p:nvPr>
        </p:nvSpPr>
        <p:spPr/>
        <p:txBody>
          <a:bodyPr/>
          <a:lstStyle/>
          <a:p>
            <a:r>
              <a:rPr lang="da-DK" dirty="0"/>
              <a:t>Trænings og simulationsteams</a:t>
            </a:r>
          </a:p>
        </p:txBody>
      </p:sp>
      <p:pic>
        <p:nvPicPr>
          <p:cNvPr id="9" name="Pladsholder til indhold 8">
            <a:extLst>
              <a:ext uri="{FF2B5EF4-FFF2-40B4-BE49-F238E27FC236}">
                <a16:creationId xmlns:a16="http://schemas.microsoft.com/office/drawing/2014/main" id="{5D25B9C6-1F41-7012-68E6-87487D85053A}"/>
              </a:ext>
            </a:extLst>
          </p:cNvPr>
          <p:cNvPicPr>
            <a:picLocks noGrp="1" noChangeAspect="1"/>
          </p:cNvPicPr>
          <p:nvPr>
            <p:ph sz="quarter" idx="10"/>
          </p:nvPr>
        </p:nvPicPr>
        <p:blipFill>
          <a:blip r:embed="rId2"/>
          <a:stretch>
            <a:fillRect/>
          </a:stretch>
        </p:blipFill>
        <p:spPr>
          <a:xfrm>
            <a:off x="1090262" y="1656985"/>
            <a:ext cx="10011475" cy="3544030"/>
          </a:xfrm>
        </p:spPr>
      </p:pic>
      <p:sp>
        <p:nvSpPr>
          <p:cNvPr id="10" name="Tekstfelt 9">
            <a:extLst>
              <a:ext uri="{FF2B5EF4-FFF2-40B4-BE49-F238E27FC236}">
                <a16:creationId xmlns:a16="http://schemas.microsoft.com/office/drawing/2014/main" id="{5F459003-3076-FA85-48C8-72C60EE2B1E9}"/>
              </a:ext>
            </a:extLst>
          </p:cNvPr>
          <p:cNvSpPr txBox="1"/>
          <p:nvPr/>
        </p:nvSpPr>
        <p:spPr>
          <a:xfrm>
            <a:off x="1070518" y="5876693"/>
            <a:ext cx="10102308" cy="646331"/>
          </a:xfrm>
          <a:prstGeom prst="rect">
            <a:avLst/>
          </a:prstGeom>
          <a:noFill/>
        </p:spPr>
        <p:txBody>
          <a:bodyPr wrap="square" rtlCol="0">
            <a:spAutoFit/>
          </a:bodyPr>
          <a:lstStyle/>
          <a:p>
            <a:r>
              <a:rPr lang="da-DK" b="1" dirty="0"/>
              <a:t>Black team anvendes til øvelse i fysisk sikkerhed – hvordan kan man  få adgang til bygninger, DC etc.</a:t>
            </a:r>
          </a:p>
        </p:txBody>
      </p:sp>
    </p:spTree>
    <p:extLst>
      <p:ext uri="{BB962C8B-B14F-4D97-AF65-F5344CB8AC3E}">
        <p14:creationId xmlns:p14="http://schemas.microsoft.com/office/powerpoint/2010/main" val="724068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0F5B-4622-FD62-5BD0-6C9877DBDC5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862046D-BC5E-DC62-FF44-11B42249180E}"/>
              </a:ext>
            </a:extLst>
          </p:cNvPr>
          <p:cNvSpPr>
            <a:spLocks noGrp="1"/>
          </p:cNvSpPr>
          <p:nvPr>
            <p:ph type="title"/>
          </p:nvPr>
        </p:nvSpPr>
        <p:spPr>
          <a:xfrm>
            <a:off x="838200" y="693538"/>
            <a:ext cx="10515600" cy="920749"/>
          </a:xfrm>
        </p:spPr>
        <p:txBody>
          <a:bodyPr anchor="ctr">
            <a:normAutofit fontScale="90000"/>
          </a:bodyPr>
          <a:lstStyle/>
          <a:p>
            <a:r>
              <a:rPr lang="da-DK" dirty="0"/>
              <a:t>Sikkerhedsfunktionens overordnede rolle/ansvar - oversigt</a:t>
            </a:r>
          </a:p>
        </p:txBody>
      </p:sp>
      <p:graphicFrame>
        <p:nvGraphicFramePr>
          <p:cNvPr id="5" name="Pladsholder til indhold 2">
            <a:extLst>
              <a:ext uri="{FF2B5EF4-FFF2-40B4-BE49-F238E27FC236}">
                <a16:creationId xmlns:a16="http://schemas.microsoft.com/office/drawing/2014/main" id="{3D2033AC-C601-43C2-41CB-101E59012B9D}"/>
              </a:ext>
            </a:extLst>
          </p:cNvPr>
          <p:cNvGraphicFramePr>
            <a:graphicFrameLocks noGrp="1"/>
          </p:cNvGraphicFramePr>
          <p:nvPr>
            <p:ph sz="quarter" idx="11"/>
            <p:extLst>
              <p:ext uri="{D42A27DB-BD31-4B8C-83A1-F6EECF244321}">
                <p14:modId xmlns:p14="http://schemas.microsoft.com/office/powerpoint/2010/main" val="2843190420"/>
              </p:ext>
            </p:extLst>
          </p:nvPr>
        </p:nvGraphicFramePr>
        <p:xfrm>
          <a:off x="879388" y="1614287"/>
          <a:ext cx="10372811" cy="4391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757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77975-C918-1297-B231-6228FD745F0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D123C81-0F00-71F8-40AE-429D44887B69}"/>
              </a:ext>
            </a:extLst>
          </p:cNvPr>
          <p:cNvSpPr>
            <a:spLocks noGrp="1"/>
          </p:cNvSpPr>
          <p:nvPr>
            <p:ph type="title"/>
          </p:nvPr>
        </p:nvSpPr>
        <p:spPr>
          <a:xfrm>
            <a:off x="838200" y="693538"/>
            <a:ext cx="10515600" cy="920749"/>
          </a:xfrm>
        </p:spPr>
        <p:txBody>
          <a:bodyPr anchor="ctr">
            <a:normAutofit/>
          </a:bodyPr>
          <a:lstStyle/>
          <a:p>
            <a:r>
              <a:rPr lang="da-DK" dirty="0"/>
              <a:t>Typiske funktionsområder i en sikkerhedsafdeling</a:t>
            </a:r>
          </a:p>
        </p:txBody>
      </p:sp>
      <p:graphicFrame>
        <p:nvGraphicFramePr>
          <p:cNvPr id="5" name="Pladsholder til indhold 2">
            <a:extLst>
              <a:ext uri="{FF2B5EF4-FFF2-40B4-BE49-F238E27FC236}">
                <a16:creationId xmlns:a16="http://schemas.microsoft.com/office/drawing/2014/main" id="{84BB3918-D6AD-2464-AFCE-B5CEC0A426A2}"/>
              </a:ext>
            </a:extLst>
          </p:cNvPr>
          <p:cNvGraphicFramePr>
            <a:graphicFrameLocks noGrp="1"/>
          </p:cNvGraphicFramePr>
          <p:nvPr>
            <p:ph sz="quarter" idx="11"/>
            <p:extLst>
              <p:ext uri="{D42A27DB-BD31-4B8C-83A1-F6EECF244321}">
                <p14:modId xmlns:p14="http://schemas.microsoft.com/office/powerpoint/2010/main" val="2628396619"/>
              </p:ext>
            </p:extLst>
          </p:nvPr>
        </p:nvGraphicFramePr>
        <p:xfrm>
          <a:off x="879389" y="1614287"/>
          <a:ext cx="9389076" cy="4391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kstfelt 2">
            <a:extLst>
              <a:ext uri="{FF2B5EF4-FFF2-40B4-BE49-F238E27FC236}">
                <a16:creationId xmlns:a16="http://schemas.microsoft.com/office/drawing/2014/main" id="{46FFAA1B-53E1-F0A7-E11C-E24726F1CCB3}"/>
              </a:ext>
            </a:extLst>
          </p:cNvPr>
          <p:cNvSpPr txBox="1"/>
          <p:nvPr/>
        </p:nvSpPr>
        <p:spPr>
          <a:xfrm>
            <a:off x="1275603" y="6164462"/>
            <a:ext cx="10238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FF0000"/>
                </a:solidFill>
                <a:effectLst/>
                <a:uLnTx/>
                <a:uFillTx/>
                <a:latin typeface="Montserrat"/>
                <a:ea typeface="+mn-ea"/>
                <a:cs typeface="+mn-cs"/>
              </a:rPr>
              <a:t>I mindre virksomheder har få personer dette ansvar, outsourcet eller opgaven løses ikke</a:t>
            </a:r>
          </a:p>
        </p:txBody>
      </p:sp>
    </p:spTree>
    <p:extLst>
      <p:ext uri="{BB962C8B-B14F-4D97-AF65-F5344CB8AC3E}">
        <p14:creationId xmlns:p14="http://schemas.microsoft.com/office/powerpoint/2010/main" val="1586738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5E242BF-B4A0-B82A-564D-AE8500D12D52}"/>
              </a:ext>
            </a:extLst>
          </p:cNvPr>
          <p:cNvSpPr>
            <a:spLocks noGrp="1"/>
          </p:cNvSpPr>
          <p:nvPr>
            <p:ph type="title"/>
          </p:nvPr>
        </p:nvSpPr>
        <p:spPr/>
        <p:txBody>
          <a:bodyPr/>
          <a:lstStyle/>
          <a:p>
            <a:r>
              <a:rPr lang="da-DK" dirty="0"/>
              <a:t>Opgave – sikkerhedsopgaver – sælge et job</a:t>
            </a:r>
          </a:p>
        </p:txBody>
      </p:sp>
      <p:sp>
        <p:nvSpPr>
          <p:cNvPr id="5" name="Pladsholder til indhold 4">
            <a:extLst>
              <a:ext uri="{FF2B5EF4-FFF2-40B4-BE49-F238E27FC236}">
                <a16:creationId xmlns:a16="http://schemas.microsoft.com/office/drawing/2014/main" id="{A39DC633-3AAD-4A35-F195-5E6F81BCF9A3}"/>
              </a:ext>
            </a:extLst>
          </p:cNvPr>
          <p:cNvSpPr>
            <a:spLocks noGrp="1"/>
          </p:cNvSpPr>
          <p:nvPr>
            <p:ph sz="quarter" idx="10"/>
          </p:nvPr>
        </p:nvSpPr>
        <p:spPr/>
        <p:txBody>
          <a:bodyPr/>
          <a:lstStyle/>
          <a:p>
            <a:r>
              <a:rPr lang="da-DK" dirty="0"/>
              <a:t>Brug de kommende 9 slides. 8 grupper (borde).</a:t>
            </a:r>
          </a:p>
          <a:p>
            <a:endParaRPr lang="da-DK" dirty="0"/>
          </a:p>
          <a:p>
            <a:r>
              <a:rPr lang="da-DK" dirty="0"/>
              <a:t>Hver af de 8 bordgrupper får et arbejdsområde, som de skal præsentere/”sælge” til de andre grupper – find mere detaljeret info på nettet. Brug gerne egne ord i salgstalen </a:t>
            </a:r>
            <a:r>
              <a:rPr lang="da-DK" dirty="0">
                <a:sym typeface="Wingdings" panose="05000000000000000000" pitchFamily="2" charset="2"/>
              </a:rPr>
              <a:t></a:t>
            </a:r>
            <a:r>
              <a:rPr lang="da-DK" dirty="0"/>
              <a:t>. Keep it simple.</a:t>
            </a:r>
          </a:p>
          <a:p>
            <a:r>
              <a:rPr lang="da-DK" dirty="0"/>
              <a:t>Beskriv jobbes opgaver og ansvar. Vigtigst er snakken i grupperne.</a:t>
            </a:r>
          </a:p>
          <a:p>
            <a:r>
              <a:rPr lang="da-DK" dirty="0"/>
              <a:t>20 minutter til forberedelse 1-3 slides.</a:t>
            </a:r>
          </a:p>
          <a:p>
            <a:r>
              <a:rPr lang="da-DK" dirty="0"/>
              <a:t>Efterfølgende roterer vi, så der kun sidder en person (bordformand) fra hvert fagområde tilbage ved hvert bord. </a:t>
            </a:r>
          </a:p>
          <a:p>
            <a:r>
              <a:rPr lang="da-DK" dirty="0"/>
              <a:t>Øvrige ”besøger” de andre borde.  Hver gruppe og præsenterer job og opgaver for de andre. 5 minutter til præsentation og drøfte pr. jobområde/bord. </a:t>
            </a:r>
          </a:p>
        </p:txBody>
      </p:sp>
    </p:spTree>
    <p:extLst>
      <p:ext uri="{BB962C8B-B14F-4D97-AF65-F5344CB8AC3E}">
        <p14:creationId xmlns:p14="http://schemas.microsoft.com/office/powerpoint/2010/main" val="565921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9A873-2684-E2AC-24EA-4F6C45EC8B9B}"/>
            </a:ext>
          </a:extLst>
        </p:cNvPr>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2BEDCB7A-4216-2F61-F28A-E49EFC89251E}"/>
              </a:ext>
            </a:extLst>
          </p:cNvPr>
          <p:cNvSpPr>
            <a:spLocks noGrp="1"/>
          </p:cNvSpPr>
          <p:nvPr>
            <p:ph sz="quarter" idx="11"/>
          </p:nvPr>
        </p:nvSpPr>
        <p:spPr>
          <a:xfrm>
            <a:off x="985521" y="1772817"/>
            <a:ext cx="10368280" cy="4391646"/>
          </a:xfrm>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Indsamling af data om eksterne og interne trusler (f.eks. malware, hacking-grupper)</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Analysering af trusselspor, angrebsvektorer (metode) og motiver for at forstå risikoen bedre.</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Deltagelse i informationsudveksling med andre organisationer eller CERT (Computer Emergency </a:t>
            </a:r>
            <a:r>
              <a:rPr lang="da-DK" sz="1800" kern="0" dirty="0" err="1">
                <a:effectLst/>
                <a:ea typeface="Times New Roman" panose="02020603050405020304" pitchFamily="18" charset="0"/>
                <a:cs typeface="Times New Roman" panose="02020603050405020304" pitchFamily="18" charset="0"/>
              </a:rPr>
              <a:t>Response</a:t>
            </a:r>
            <a:r>
              <a:rPr lang="da-DK" sz="1800" kern="0" dirty="0">
                <a:effectLst/>
                <a:ea typeface="Times New Roman" panose="02020603050405020304" pitchFamily="18" charset="0"/>
                <a:cs typeface="Times New Roman" panose="02020603050405020304" pitchFamily="18" charset="0"/>
              </a:rPr>
              <a:t> Teams) om trusselbilleder (hvad er vi oppe imod).</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Levering af advarsler og trusselsanalyser til resten af sikkerhedsafdelingen og ledelsen.</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Udvikling af trusselsvurderinger og tiltag til håndtering af nye og fremtidige trusler.</a:t>
            </a:r>
            <a:endParaRPr lang="da-DK" sz="1800" kern="100" dirty="0">
              <a:effectLst/>
              <a:ea typeface="Aptos" panose="020B0004020202020204" pitchFamily="34" charset="0"/>
              <a:cs typeface="Times New Roman" panose="02020603050405020304" pitchFamily="18" charset="0"/>
            </a:endParaRPr>
          </a:p>
          <a:p>
            <a:endParaRPr lang="da-DK" dirty="0"/>
          </a:p>
        </p:txBody>
      </p:sp>
      <p:sp>
        <p:nvSpPr>
          <p:cNvPr id="3" name="Titel 2">
            <a:extLst>
              <a:ext uri="{FF2B5EF4-FFF2-40B4-BE49-F238E27FC236}">
                <a16:creationId xmlns:a16="http://schemas.microsoft.com/office/drawing/2014/main" id="{F75B9ABB-D2BF-DE15-DF4D-B7F66E4BBD75}"/>
              </a:ext>
            </a:extLst>
          </p:cNvPr>
          <p:cNvSpPr>
            <a:spLocks noGrp="1"/>
          </p:cNvSpPr>
          <p:nvPr>
            <p:ph type="title"/>
          </p:nvPr>
        </p:nvSpPr>
        <p:spPr>
          <a:xfrm>
            <a:off x="911861" y="787106"/>
            <a:ext cx="10515600" cy="920749"/>
          </a:xfrm>
        </p:spPr>
        <p:txBody>
          <a:bodyPr/>
          <a:lstStyle/>
          <a:p>
            <a:r>
              <a:rPr lang="da-DK" kern="0" dirty="0" err="1">
                <a:effectLst/>
                <a:ea typeface="Times New Roman" panose="02020603050405020304" pitchFamily="18" charset="0"/>
                <a:cs typeface="Times New Roman" panose="02020603050405020304" pitchFamily="18" charset="0"/>
              </a:rPr>
              <a:t>Threat</a:t>
            </a:r>
            <a:r>
              <a:rPr lang="da-DK" kern="0" dirty="0">
                <a:effectLst/>
                <a:ea typeface="Times New Roman" panose="02020603050405020304" pitchFamily="18" charset="0"/>
                <a:cs typeface="Times New Roman" panose="02020603050405020304" pitchFamily="18" charset="0"/>
              </a:rPr>
              <a:t> Intelligence (Trusselsintelligens)</a:t>
            </a:r>
            <a:br>
              <a:rPr lang="da-DK"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solidFill>
                <a:schemeClr val="tx1"/>
              </a:solidFill>
            </a:endParaRPr>
          </a:p>
        </p:txBody>
      </p:sp>
    </p:spTree>
    <p:extLst>
      <p:ext uri="{BB962C8B-B14F-4D97-AF65-F5344CB8AC3E}">
        <p14:creationId xmlns:p14="http://schemas.microsoft.com/office/powerpoint/2010/main" val="2351442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84021-371B-FF3C-14AA-887E55A29F73}"/>
            </a:ext>
          </a:extLst>
        </p:cNvPr>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A0D185CC-671F-CB7C-CA56-8031EEF9B07D}"/>
              </a:ext>
            </a:extLst>
          </p:cNvPr>
          <p:cNvSpPr>
            <a:spLocks noGrp="1"/>
          </p:cNvSpPr>
          <p:nvPr>
            <p:ph sz="quarter" idx="11"/>
          </p:nvPr>
        </p:nvSpPr>
        <p:spPr>
          <a:xfrm>
            <a:off x="838201" y="1772817"/>
            <a:ext cx="10515600" cy="4391646"/>
          </a:xfrm>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Gennemføre regelmæssige sårbarhedsscanninger på netværk, systemer og applikationer. (undersøger om man kan ”bryde ind” i virksomheden netværk)</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Prioritere fundne sårbarheder baseret på risikoniveau (Hvor kritisk er det i forhold til det vi vil acceptere) og udarbejder anbefaling til afhjælpning (</a:t>
            </a:r>
            <a:r>
              <a:rPr lang="da-DK" sz="1800" kern="0" dirty="0" err="1">
                <a:effectLst/>
                <a:ea typeface="Times New Roman" panose="02020603050405020304" pitchFamily="18" charset="0"/>
                <a:cs typeface="Times New Roman" panose="02020603050405020304" pitchFamily="18" charset="0"/>
              </a:rPr>
              <a:t>mitigering</a:t>
            </a:r>
            <a:r>
              <a:rPr lang="da-DK" sz="1800" kern="0" dirty="0">
                <a:effectLst/>
                <a:ea typeface="Times New Roman" panose="02020603050405020304" pitchFamily="18" charset="0"/>
                <a:cs typeface="Times New Roman" panose="02020603050405020304" pitchFamily="18" charset="0"/>
              </a:rPr>
              <a:t>).</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Implementere patch (system opdateringer) management-processer sammen med relevante enheder for at sikre, at alle systemer og applikationer er opdaterede.</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Samarbejde med udviklingsafdelingen om sikker udvikling og korrekt konfiguration (opsætning) af systemer og applikationer.</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Sikre, at organisationens infrastrukturer (Netværk) lever op til relevante standarder og bedste praksis (f.eks. NIST).</a:t>
            </a:r>
            <a:endParaRPr lang="da-DK" sz="1800" kern="100" dirty="0">
              <a:effectLst/>
              <a:ea typeface="Aptos" panose="020B0004020202020204" pitchFamily="34" charset="0"/>
              <a:cs typeface="Times New Roman" panose="02020603050405020304" pitchFamily="18" charset="0"/>
            </a:endParaRPr>
          </a:p>
          <a:p>
            <a:endParaRPr lang="da-DK" dirty="0"/>
          </a:p>
        </p:txBody>
      </p:sp>
      <p:sp>
        <p:nvSpPr>
          <p:cNvPr id="3" name="Titel 2">
            <a:extLst>
              <a:ext uri="{FF2B5EF4-FFF2-40B4-BE49-F238E27FC236}">
                <a16:creationId xmlns:a16="http://schemas.microsoft.com/office/drawing/2014/main" id="{97F63650-65B7-DB98-4417-89D710C80895}"/>
              </a:ext>
            </a:extLst>
          </p:cNvPr>
          <p:cNvSpPr>
            <a:spLocks noGrp="1"/>
          </p:cNvSpPr>
          <p:nvPr>
            <p:ph type="title"/>
          </p:nvPr>
        </p:nvSpPr>
        <p:spPr>
          <a:xfrm>
            <a:off x="838200" y="852068"/>
            <a:ext cx="10515600" cy="920749"/>
          </a:xfrm>
        </p:spPr>
        <p:txBody>
          <a:bodyPr/>
          <a:lstStyle/>
          <a:p>
            <a:r>
              <a:rPr lang="da-DK" kern="0" dirty="0" err="1">
                <a:effectLst/>
                <a:ea typeface="Times New Roman" panose="02020603050405020304" pitchFamily="18" charset="0"/>
                <a:cs typeface="Times New Roman" panose="02020603050405020304" pitchFamily="18" charset="0"/>
              </a:rPr>
              <a:t>Vulnerability</a:t>
            </a:r>
            <a:r>
              <a:rPr lang="da-DK" kern="0" dirty="0">
                <a:effectLst/>
                <a:ea typeface="Times New Roman" panose="02020603050405020304" pitchFamily="18" charset="0"/>
                <a:cs typeface="Times New Roman" panose="02020603050405020304" pitchFamily="18" charset="0"/>
              </a:rPr>
              <a:t> Management/</a:t>
            </a:r>
            <a:r>
              <a:rPr lang="da-DK" kern="0" dirty="0" err="1">
                <a:effectLst/>
                <a:ea typeface="Times New Roman" panose="02020603050405020304" pitchFamily="18" charset="0"/>
                <a:cs typeface="Times New Roman" panose="02020603050405020304" pitchFamily="18" charset="0"/>
              </a:rPr>
              <a:t>Pentest</a:t>
            </a:r>
            <a:r>
              <a:rPr lang="da-DK" kern="0" dirty="0">
                <a:effectLst/>
                <a:ea typeface="Times New Roman" panose="02020603050405020304" pitchFamily="18" charset="0"/>
                <a:cs typeface="Times New Roman" panose="02020603050405020304" pitchFamily="18" charset="0"/>
              </a:rPr>
              <a:t> (Sårbarhedshåndtering og test)</a:t>
            </a:r>
            <a:br>
              <a:rPr lang="da-DK" sz="1800" kern="100" dirty="0">
                <a:effectLst/>
                <a:latin typeface="Aptos" panose="020B0004020202020204" pitchFamily="34" charset="0"/>
                <a:ea typeface="Aptos" panose="020B0004020202020204" pitchFamily="34" charset="0"/>
                <a:cs typeface="Times New Roman" panose="02020603050405020304" pitchFamily="18" charset="0"/>
              </a:rPr>
            </a:br>
            <a:endParaRPr lang="da-DK" dirty="0"/>
          </a:p>
        </p:txBody>
      </p:sp>
    </p:spTree>
    <p:extLst>
      <p:ext uri="{BB962C8B-B14F-4D97-AF65-F5344CB8AC3E}">
        <p14:creationId xmlns:p14="http://schemas.microsoft.com/office/powerpoint/2010/main" val="4252526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F813F-CAB4-1065-7E06-1EF7167135B7}"/>
            </a:ext>
          </a:extLst>
        </p:cNvPr>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D962FEF7-D471-013B-AB77-A47CC12DE277}"/>
              </a:ext>
            </a:extLst>
          </p:cNvPr>
          <p:cNvSpPr>
            <a:spLocks noGrp="1"/>
          </p:cNvSpPr>
          <p:nvPr>
            <p:ph type="body" sz="quarter" idx="13"/>
          </p:nvPr>
        </p:nvSpPr>
        <p:spPr>
          <a:xfrm>
            <a:off x="5930900" y="4369620"/>
            <a:ext cx="5400000" cy="908391"/>
          </a:xfrm>
        </p:spPr>
        <p:txBody>
          <a:bodyPr/>
          <a:lstStyle/>
          <a:p>
            <a:endParaRPr lang="da-DK" dirty="0"/>
          </a:p>
          <a:p>
            <a:r>
              <a:rPr lang="da-DK" dirty="0"/>
              <a:t>Agenda for i dag.</a:t>
            </a:r>
          </a:p>
          <a:p>
            <a:pPr marL="514350" indent="-514350">
              <a:buFont typeface="+mj-lt"/>
              <a:buAutoNum type="arabicPeriod"/>
            </a:pPr>
            <a:r>
              <a:rPr lang="da-DK" sz="1800" dirty="0"/>
              <a:t>MC - økonomi</a:t>
            </a:r>
          </a:p>
          <a:p>
            <a:pPr marL="514350" indent="-514350">
              <a:buFont typeface="+mj-lt"/>
              <a:buAutoNum type="arabicPeriod"/>
            </a:pPr>
            <a:r>
              <a:rPr lang="da-DK" sz="1800" dirty="0"/>
              <a:t>Opsamling på sidste lektion</a:t>
            </a:r>
          </a:p>
          <a:p>
            <a:pPr marL="514350" indent="-514350">
              <a:buFont typeface="+mj-lt"/>
              <a:buAutoNum type="arabicPeriod"/>
            </a:pPr>
            <a:r>
              <a:rPr lang="da-DK" sz="1800" dirty="0"/>
              <a:t>Roller og ansvar i virksomheden</a:t>
            </a:r>
          </a:p>
          <a:p>
            <a:pPr marL="514350" indent="-514350">
              <a:buFont typeface="+mj-lt"/>
              <a:buAutoNum type="arabicPeriod"/>
            </a:pPr>
            <a:r>
              <a:rPr lang="da-DK" sz="1800" dirty="0"/>
              <a:t>Roller og ansvar i sikkerhedsfunktionen</a:t>
            </a:r>
          </a:p>
          <a:p>
            <a:endParaRPr lang="da-DK" sz="1800" dirty="0"/>
          </a:p>
          <a:p>
            <a:pPr marL="514350" indent="-514350">
              <a:buFont typeface="+mj-lt"/>
              <a:buAutoNum type="arabicPeriod"/>
            </a:pPr>
            <a:endParaRPr lang="da-DK" sz="1800" dirty="0"/>
          </a:p>
        </p:txBody>
      </p:sp>
      <p:sp>
        <p:nvSpPr>
          <p:cNvPr id="4" name="Pladsholder til tekst 3">
            <a:extLst>
              <a:ext uri="{FF2B5EF4-FFF2-40B4-BE49-F238E27FC236}">
                <a16:creationId xmlns:a16="http://schemas.microsoft.com/office/drawing/2014/main" id="{657F00E8-9107-BF4C-6307-000F1C46214C}"/>
              </a:ext>
            </a:extLst>
          </p:cNvPr>
          <p:cNvSpPr>
            <a:spLocks noGrp="1"/>
          </p:cNvSpPr>
          <p:nvPr>
            <p:ph type="body" sz="quarter" idx="14"/>
          </p:nvPr>
        </p:nvSpPr>
        <p:spPr/>
        <p:txBody>
          <a:bodyPr/>
          <a:lstStyle/>
          <a:p>
            <a:endParaRPr lang="da-DK"/>
          </a:p>
        </p:txBody>
      </p:sp>
      <p:pic>
        <p:nvPicPr>
          <p:cNvPr id="5" name="Pladsholder til indhold 7">
            <a:extLst>
              <a:ext uri="{FF2B5EF4-FFF2-40B4-BE49-F238E27FC236}">
                <a16:creationId xmlns:a16="http://schemas.microsoft.com/office/drawing/2014/main" id="{D678EE2D-1CF9-5784-51C9-33B699469A43}"/>
              </a:ext>
            </a:extLst>
          </p:cNvPr>
          <p:cNvPicPr>
            <a:picLocks noGrp="1" noChangeAspect="1"/>
          </p:cNvPicPr>
          <p:nvPr>
            <p:ph type="pic" sz="quarter" idx="10"/>
          </p:nvPr>
        </p:nvPicPr>
        <p:blipFill>
          <a:blip r:embed="rId2"/>
          <a:srcRect l="19533" r="19533"/>
          <a:stretch>
            <a:fillRect/>
          </a:stretch>
        </p:blipFill>
        <p:spPr>
          <a:xfrm>
            <a:off x="-863599" y="750119"/>
            <a:ext cx="5675296" cy="5549081"/>
          </a:xfrm>
        </p:spPr>
      </p:pic>
    </p:spTree>
    <p:extLst>
      <p:ext uri="{BB962C8B-B14F-4D97-AF65-F5344CB8AC3E}">
        <p14:creationId xmlns:p14="http://schemas.microsoft.com/office/powerpoint/2010/main" val="479482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D4970-C96C-4691-02E4-930EBE0B733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F76F003-EF86-4AB6-B4AF-C63276AF6A27}"/>
              </a:ext>
            </a:extLst>
          </p:cNvPr>
          <p:cNvSpPr>
            <a:spLocks noGrp="1"/>
          </p:cNvSpPr>
          <p:nvPr>
            <p:ph type="title"/>
          </p:nvPr>
        </p:nvSpPr>
        <p:spPr>
          <a:xfrm>
            <a:off x="838200" y="797440"/>
            <a:ext cx="10515600" cy="920749"/>
          </a:xfrm>
        </p:spPr>
        <p:txBody>
          <a:bodyPr/>
          <a:lstStyle/>
          <a:p>
            <a:r>
              <a:rPr lang="da-DK" kern="0" dirty="0">
                <a:effectLst/>
                <a:ea typeface="Times New Roman" panose="02020603050405020304" pitchFamily="18" charset="0"/>
                <a:cs typeface="Times New Roman" panose="02020603050405020304" pitchFamily="18" charset="0"/>
              </a:rPr>
              <a:t>Data </a:t>
            </a:r>
            <a:r>
              <a:rPr lang="da-DK" kern="0" dirty="0" err="1">
                <a:effectLst/>
                <a:ea typeface="Times New Roman" panose="02020603050405020304" pitchFamily="18" charset="0"/>
                <a:cs typeface="Times New Roman" panose="02020603050405020304" pitchFamily="18" charset="0"/>
              </a:rPr>
              <a:t>Protection</a:t>
            </a:r>
            <a:r>
              <a:rPr lang="da-DK" kern="0" dirty="0">
                <a:effectLst/>
                <a:ea typeface="Times New Roman" panose="02020603050405020304" pitchFamily="18" charset="0"/>
                <a:cs typeface="Times New Roman" panose="02020603050405020304" pitchFamily="18" charset="0"/>
              </a:rPr>
              <a:t> (Databeskyttelse)</a:t>
            </a:r>
            <a:br>
              <a:rPr lang="da-DK" sz="1800" b="1" kern="100" dirty="0">
                <a:effectLst/>
                <a:latin typeface="Aptos" panose="020B0004020202020204" pitchFamily="34" charset="0"/>
                <a:ea typeface="Aptos" panose="020B0004020202020204" pitchFamily="34" charset="0"/>
                <a:cs typeface="Times New Roman" panose="02020603050405020304" pitchFamily="18" charset="0"/>
              </a:rPr>
            </a:br>
            <a:endParaRPr lang="da-DK" b="1" dirty="0"/>
          </a:p>
        </p:txBody>
      </p:sp>
      <p:sp>
        <p:nvSpPr>
          <p:cNvPr id="3" name="Pladsholder til indhold 2">
            <a:extLst>
              <a:ext uri="{FF2B5EF4-FFF2-40B4-BE49-F238E27FC236}">
                <a16:creationId xmlns:a16="http://schemas.microsoft.com/office/drawing/2014/main" id="{2042B83E-0805-A6E6-63C0-4513F55BD501}"/>
              </a:ext>
            </a:extLst>
          </p:cNvPr>
          <p:cNvSpPr>
            <a:spLocks noGrp="1"/>
          </p:cNvSpPr>
          <p:nvPr>
            <p:ph sz="quarter" idx="10"/>
          </p:nvPr>
        </p:nvSpPr>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Implementering af databeskyttelsespolitikker (retningslinjer for sikkerhed), herunder klassifikation af data (hvor vigtige er data) og adgangsstyring (hvem må have adgang).</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Kryptering (gøre data ulæselige for de, som ikke skal se dem) af data både i hvile (lagring) og under overførsel (når de sendes).</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Overvågning af dataadgang og -overførsel for at sikre (hvem kan se hvad), at kun autoriserede personer har adgang til følsomme oplysninger.</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Håndtering af databeskyttelseshændelser og sikre overholdelse af databeskyttelseslovgivning.</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Uddannelse af medarbejdere i, hvordan de korrekt håndterer og beskytter data.</a:t>
            </a:r>
            <a:endParaRPr lang="da-DK" sz="1800" kern="100" dirty="0">
              <a:effectLst/>
              <a:ea typeface="Aptos" panose="020B0004020202020204" pitchFamily="34" charset="0"/>
              <a:cs typeface="Times New Roman" panose="02020603050405020304" pitchFamily="18" charset="0"/>
            </a:endParaRPr>
          </a:p>
          <a:p>
            <a:endParaRPr lang="da-DK" dirty="0"/>
          </a:p>
        </p:txBody>
      </p:sp>
    </p:spTree>
    <p:extLst>
      <p:ext uri="{BB962C8B-B14F-4D97-AF65-F5344CB8AC3E}">
        <p14:creationId xmlns:p14="http://schemas.microsoft.com/office/powerpoint/2010/main" val="1968513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1F1E9-1106-E811-7444-1D5D66297BF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89E8743-8382-FC1B-C03F-A5880FB73D14}"/>
              </a:ext>
            </a:extLst>
          </p:cNvPr>
          <p:cNvSpPr>
            <a:spLocks noGrp="1"/>
          </p:cNvSpPr>
          <p:nvPr>
            <p:ph type="title"/>
          </p:nvPr>
        </p:nvSpPr>
        <p:spPr>
          <a:xfrm>
            <a:off x="838200" y="870729"/>
            <a:ext cx="10515600" cy="920749"/>
          </a:xfrm>
        </p:spPr>
        <p:txBody>
          <a:bodyPr/>
          <a:lstStyle/>
          <a:p>
            <a:r>
              <a:rPr lang="da-DK" kern="0" dirty="0">
                <a:effectLst/>
                <a:ea typeface="Times New Roman" panose="02020603050405020304" pitchFamily="18" charset="0"/>
                <a:cs typeface="Times New Roman" panose="02020603050405020304" pitchFamily="18" charset="0"/>
              </a:rPr>
              <a:t>Security Architecture (Sikkerhedsarkitektur)</a:t>
            </a:r>
            <a:br>
              <a:rPr lang="da-DK" sz="1800" kern="100" dirty="0">
                <a:effectLst/>
                <a:latin typeface="Aptos" panose="020B0004020202020204" pitchFamily="34" charset="0"/>
                <a:ea typeface="Aptos" panose="020B0004020202020204" pitchFamily="34" charset="0"/>
                <a:cs typeface="Times New Roman" panose="02020603050405020304" pitchFamily="18" charset="0"/>
              </a:rPr>
            </a:br>
            <a:endParaRPr lang="da-DK" dirty="0"/>
          </a:p>
        </p:txBody>
      </p:sp>
      <p:sp>
        <p:nvSpPr>
          <p:cNvPr id="3" name="Pladsholder til indhold 2">
            <a:extLst>
              <a:ext uri="{FF2B5EF4-FFF2-40B4-BE49-F238E27FC236}">
                <a16:creationId xmlns:a16="http://schemas.microsoft.com/office/drawing/2014/main" id="{751D0948-6F9F-2B30-5D40-2A9FDC3F0D20}"/>
              </a:ext>
            </a:extLst>
          </p:cNvPr>
          <p:cNvSpPr>
            <a:spLocks noGrp="1"/>
          </p:cNvSpPr>
          <p:nvPr>
            <p:ph sz="quarter" idx="10"/>
          </p:nvPr>
        </p:nvSpPr>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Støtter forretningsenhederne (IT) i design af sikkerhedsarkitektur for applikationer, netværk og cloud-infrastruktur (løsninger der er placeret hos tredjepart - skyen).</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Valg og implementering af passende sikkerhedsteknologier som firewalls, kryptering, etc.</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Integration af sikkerhed i softwareudviklingscyklussen, herunder "security by design.”</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Sikre, at organisationens infrastruktur er modstandsdygtig overfor de nyeste trusler.</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Samarbejde med andre tekniske teams for at udvikle og vedligeholde sikre netværks- og serverkonfigurationer.</a:t>
            </a:r>
            <a:endParaRPr lang="da-DK" sz="1800" kern="100" dirty="0">
              <a:effectLst/>
              <a:ea typeface="Aptos" panose="020B0004020202020204" pitchFamily="34" charset="0"/>
              <a:cs typeface="Times New Roman" panose="02020603050405020304" pitchFamily="18" charset="0"/>
            </a:endParaRPr>
          </a:p>
          <a:p>
            <a:endParaRPr lang="da-DK" dirty="0"/>
          </a:p>
        </p:txBody>
      </p:sp>
    </p:spTree>
    <p:extLst>
      <p:ext uri="{BB962C8B-B14F-4D97-AF65-F5344CB8AC3E}">
        <p14:creationId xmlns:p14="http://schemas.microsoft.com/office/powerpoint/2010/main" val="3914023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7BA87-4368-0735-C397-A2C674E083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4A6E36F-E5AD-959F-E755-A5843E07610E}"/>
              </a:ext>
            </a:extLst>
          </p:cNvPr>
          <p:cNvSpPr>
            <a:spLocks noGrp="1"/>
          </p:cNvSpPr>
          <p:nvPr>
            <p:ph type="title"/>
          </p:nvPr>
        </p:nvSpPr>
        <p:spPr>
          <a:xfrm>
            <a:off x="838200" y="668232"/>
            <a:ext cx="11059160" cy="1021420"/>
          </a:xfrm>
        </p:spPr>
        <p:txBody>
          <a:bodyPr/>
          <a:lstStyle/>
          <a:p>
            <a:r>
              <a:rPr lang="da-DK" kern="0" dirty="0">
                <a:effectLst/>
                <a:ea typeface="Times New Roman" panose="02020603050405020304" pitchFamily="18" charset="0"/>
              </a:rPr>
              <a:t>Business </a:t>
            </a:r>
            <a:r>
              <a:rPr lang="da-DK" kern="0" dirty="0" err="1">
                <a:effectLst/>
                <a:ea typeface="Times New Roman" panose="02020603050405020304" pitchFamily="18" charset="0"/>
              </a:rPr>
              <a:t>Continuity</a:t>
            </a:r>
            <a:r>
              <a:rPr lang="da-DK" kern="0" dirty="0">
                <a:effectLst/>
                <a:ea typeface="Times New Roman" panose="02020603050405020304" pitchFamily="18" charset="0"/>
              </a:rPr>
              <a:t> and </a:t>
            </a:r>
            <a:r>
              <a:rPr lang="da-DK" kern="0" dirty="0" err="1">
                <a:effectLst/>
                <a:ea typeface="Times New Roman" panose="02020603050405020304" pitchFamily="18" charset="0"/>
              </a:rPr>
              <a:t>Disaster</a:t>
            </a:r>
            <a:r>
              <a:rPr lang="da-DK" kern="0" dirty="0">
                <a:effectLst/>
                <a:ea typeface="Times New Roman" panose="02020603050405020304" pitchFamily="18" charset="0"/>
              </a:rPr>
              <a:t> Recovery (Forretningskontinuitet og katastrofegenopretning)</a:t>
            </a:r>
            <a:endParaRPr lang="da-DK" dirty="0"/>
          </a:p>
        </p:txBody>
      </p:sp>
      <p:sp>
        <p:nvSpPr>
          <p:cNvPr id="3" name="Pladsholder til indhold 2">
            <a:extLst>
              <a:ext uri="{FF2B5EF4-FFF2-40B4-BE49-F238E27FC236}">
                <a16:creationId xmlns:a16="http://schemas.microsoft.com/office/drawing/2014/main" id="{8375C905-C558-6975-0565-E59D73891334}"/>
              </a:ext>
            </a:extLst>
          </p:cNvPr>
          <p:cNvSpPr>
            <a:spLocks noGrp="1"/>
          </p:cNvSpPr>
          <p:nvPr>
            <p:ph sz="quarter" idx="10"/>
          </p:nvPr>
        </p:nvSpPr>
        <p:spPr>
          <a:xfrm>
            <a:off x="736600" y="2329958"/>
            <a:ext cx="10515600" cy="4398291"/>
          </a:xfrm>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Udvikle og implementere forretningskontinuitetsplaner (BCP – hvad gør vi hvis vi bliver ramt for at forretningen kan fortsætte) og katastrofegenopretningsplaner (DRP – alvorlig teknisk/data skade på virksomheden).</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Udføre regelmæssige test og øvelser for at sikre, at virksomhedens systemer hurtigt kan genoprettes efter et sikkerhedsbrud eller en katastrofe.</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Sørge for, at der er redundans (flere veje at sende data) i kritiske systemer og data (f.eks. ved at oprette backup (data placeres flere steder) og redundante servere</a:t>
            </a:r>
            <a:r>
              <a:rPr lang="da-DK" kern="0" dirty="0">
                <a:ea typeface="Times New Roman" panose="02020603050405020304" pitchFamily="18" charset="0"/>
                <a:cs typeface="Times New Roman" panose="02020603050405020304" pitchFamily="18" charset="0"/>
              </a:rPr>
              <a:t> (flere servere giver adgang til samme data)</a:t>
            </a:r>
            <a:r>
              <a:rPr lang="da-DK" sz="1800" kern="0" dirty="0">
                <a:effectLst/>
                <a:ea typeface="Times New Roman" panose="02020603050405020304" pitchFamily="18" charset="0"/>
                <a:cs typeface="Times New Roman" panose="02020603050405020304" pitchFamily="18" charset="0"/>
              </a:rPr>
              <a:t>.</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Sikre, at der er en plan for at håndtere kommunikationen under og efter en katastrofe, både internt og eksternt.</a:t>
            </a:r>
            <a:endParaRPr lang="da-DK" sz="1800" kern="100" dirty="0">
              <a:effectLst/>
              <a:ea typeface="Aptos" panose="020B0004020202020204" pitchFamily="34" charset="0"/>
              <a:cs typeface="Times New Roman" panose="02020603050405020304" pitchFamily="18" charset="0"/>
            </a:endParaRPr>
          </a:p>
          <a:p>
            <a:endParaRPr lang="da-DK" dirty="0"/>
          </a:p>
        </p:txBody>
      </p:sp>
    </p:spTree>
    <p:extLst>
      <p:ext uri="{BB962C8B-B14F-4D97-AF65-F5344CB8AC3E}">
        <p14:creationId xmlns:p14="http://schemas.microsoft.com/office/powerpoint/2010/main" val="872704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AC7AB-31FC-FB8D-92C2-AF39F25E6CF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406EEF1-7829-3449-F0A1-161AEC514C4F}"/>
              </a:ext>
            </a:extLst>
          </p:cNvPr>
          <p:cNvSpPr>
            <a:spLocks noGrp="1"/>
          </p:cNvSpPr>
          <p:nvPr>
            <p:ph type="title"/>
          </p:nvPr>
        </p:nvSpPr>
        <p:spPr/>
        <p:txBody>
          <a:bodyPr/>
          <a:lstStyle/>
          <a:p>
            <a:r>
              <a:rPr lang="en-US" kern="0" dirty="0"/>
              <a:t>Governance, Risk, and Compliance (GRC)</a:t>
            </a:r>
            <a:endParaRPr lang="da-DK" kern="0" dirty="0"/>
          </a:p>
        </p:txBody>
      </p:sp>
      <p:sp>
        <p:nvSpPr>
          <p:cNvPr id="3" name="Pladsholder til indhold 2">
            <a:extLst>
              <a:ext uri="{FF2B5EF4-FFF2-40B4-BE49-F238E27FC236}">
                <a16:creationId xmlns:a16="http://schemas.microsoft.com/office/drawing/2014/main" id="{3EDE4F3E-B1A0-4A05-F6C5-E9B2ABC5DB3E}"/>
              </a:ext>
            </a:extLst>
          </p:cNvPr>
          <p:cNvSpPr>
            <a:spLocks noGrp="1"/>
          </p:cNvSpPr>
          <p:nvPr>
            <p:ph sz="quarter" idx="10"/>
          </p:nvPr>
        </p:nvSpPr>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Gennemføre risikovurderinger og sørge for, at risici bliver vurderet og håndteret korrekt.</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Implementere og overvåge organisationens politikker og procedurer for at sikre, at de er i overensstemmelse med relevante love og standarder </a:t>
            </a: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Rapportere om risikostatus og overholdelse af love og regler (compliance) til ledelsen.</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Arbejde med interne og eksterne revisioner for at sikre, at organisationen overholder de nødvendige sikkerheds- og risikostyringskrav.</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Udføre regelmæssige intern revision og kontrol af systemer, procedurer og politikker.</a:t>
            </a:r>
            <a:endParaRPr lang="da-DK" sz="1800" kern="100" dirty="0">
              <a:effectLst/>
              <a:ea typeface="Aptos" panose="020B0004020202020204" pitchFamily="34" charset="0"/>
              <a:cs typeface="Times New Roman" panose="02020603050405020304" pitchFamily="18" charset="0"/>
            </a:endParaRPr>
          </a:p>
          <a:p>
            <a:endParaRPr lang="da-DK" dirty="0"/>
          </a:p>
        </p:txBody>
      </p:sp>
    </p:spTree>
    <p:extLst>
      <p:ext uri="{BB962C8B-B14F-4D97-AF65-F5344CB8AC3E}">
        <p14:creationId xmlns:p14="http://schemas.microsoft.com/office/powerpoint/2010/main" val="354483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25A25-54CF-4242-952A-023FB84D176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9AA8618-45A5-1D8C-053A-FF5A46020362}"/>
              </a:ext>
            </a:extLst>
          </p:cNvPr>
          <p:cNvSpPr>
            <a:spLocks noGrp="1"/>
          </p:cNvSpPr>
          <p:nvPr>
            <p:ph type="title"/>
          </p:nvPr>
        </p:nvSpPr>
        <p:spPr>
          <a:xfrm>
            <a:off x="838200" y="469450"/>
            <a:ext cx="10515600" cy="920749"/>
          </a:xfrm>
        </p:spPr>
        <p:txBody>
          <a:bodyPr/>
          <a:lstStyle/>
          <a:p>
            <a:br>
              <a:rPr lang="da-DK" b="1" dirty="0"/>
            </a:br>
            <a:r>
              <a:rPr lang="da-DK" dirty="0"/>
              <a:t>Security Operation Center (SOC)</a:t>
            </a:r>
          </a:p>
        </p:txBody>
      </p:sp>
      <p:sp>
        <p:nvSpPr>
          <p:cNvPr id="3" name="Pladsholder til indhold 2">
            <a:extLst>
              <a:ext uri="{FF2B5EF4-FFF2-40B4-BE49-F238E27FC236}">
                <a16:creationId xmlns:a16="http://schemas.microsoft.com/office/drawing/2014/main" id="{04A6BD80-1AB3-A9F8-A42B-FB3E3D73070B}"/>
              </a:ext>
            </a:extLst>
          </p:cNvPr>
          <p:cNvSpPr>
            <a:spLocks noGrp="1"/>
          </p:cNvSpPr>
          <p:nvPr>
            <p:ph sz="quarter" idx="10"/>
          </p:nvPr>
        </p:nvSpPr>
        <p:spPr/>
        <p:txBody>
          <a:bodyPr/>
          <a:lstStyle/>
          <a:p>
            <a:pPr marL="285750" indent="-285750">
              <a:buFont typeface="Arial" panose="020B0604020202020204" pitchFamily="34" charset="0"/>
              <a:buChar char="•"/>
            </a:pPr>
            <a:r>
              <a:rPr lang="da-DK" dirty="0"/>
              <a:t>Overvåge organisationens netværk, servere, applikationer (programmer) og </a:t>
            </a:r>
            <a:r>
              <a:rPr lang="da-DK" dirty="0" err="1"/>
              <a:t>endpoints</a:t>
            </a:r>
            <a:r>
              <a:rPr lang="da-DK" dirty="0"/>
              <a:t> (Computere, Mobiler etc.).</a:t>
            </a:r>
          </a:p>
          <a:p>
            <a:pPr marL="285750" indent="-285750">
              <a:buFont typeface="Arial" panose="020B0604020202020204" pitchFamily="34" charset="0"/>
              <a:buChar char="•"/>
            </a:pPr>
            <a:r>
              <a:rPr lang="da-DK" dirty="0"/>
              <a:t>Opdage sikkerhedshændelser hurtigst muligt gennem monitorering (overvågning)</a:t>
            </a:r>
          </a:p>
          <a:p>
            <a:pPr marL="285750" indent="-285750">
              <a:buFont typeface="Arial" panose="020B0604020202020204" pitchFamily="34" charset="0"/>
              <a:buChar char="•"/>
            </a:pPr>
            <a:r>
              <a:rPr lang="da-DK" dirty="0"/>
              <a:t>Når en sikkerhedshændelse er blevet opdaget, er </a:t>
            </a:r>
            <a:r>
              <a:rPr lang="da-DK" dirty="0" err="1"/>
              <a:t>SOC'en</a:t>
            </a:r>
            <a:r>
              <a:rPr lang="da-DK" dirty="0"/>
              <a:t> ansvarlig for at sætte nødvendigt beredskab/processer i gang (Hvad er sket, hvordan, hvem, hvad gør vi for at komme tilbage til normalen og hvordan undgår vi det sker igen)</a:t>
            </a:r>
          </a:p>
          <a:p>
            <a:pPr marL="285750" indent="-285750">
              <a:buFont typeface="Arial" panose="020B0604020202020204" pitchFamily="34" charset="0"/>
              <a:buChar char="•"/>
            </a:pPr>
            <a:r>
              <a:rPr lang="da-DK" dirty="0"/>
              <a:t>Udarbejde dokumentation på hændelsen og udarbejdelse af rapporter. </a:t>
            </a:r>
          </a:p>
          <a:p>
            <a:pPr marL="285750" indent="-285750">
              <a:buFont typeface="Arial" panose="020B0604020202020204" pitchFamily="34" charset="0"/>
              <a:buChar char="•"/>
            </a:pPr>
            <a:r>
              <a:rPr lang="da-DK" dirty="0"/>
              <a:t>Ansvarlig for at kommunikere effektivt med andre afdelinger, ledelse og relevante eksterne interessenter om status for organisationens </a:t>
            </a:r>
            <a:r>
              <a:rPr lang="da-DK" dirty="0" err="1"/>
              <a:t>cybersikkerhed</a:t>
            </a:r>
            <a:r>
              <a:rPr lang="da-DK" dirty="0"/>
              <a:t>. sikkerhedstilstand.</a:t>
            </a:r>
          </a:p>
          <a:p>
            <a:pPr marL="285750" indent="-285750">
              <a:buFont typeface="Arial" panose="020B0604020202020204" pitchFamily="34" charset="0"/>
              <a:buChar char="•"/>
            </a:pPr>
            <a:r>
              <a:rPr lang="da-DK" dirty="0"/>
              <a:t>Udarbejdelse af incident (en sikkerhedshændelse) </a:t>
            </a:r>
            <a:r>
              <a:rPr lang="da-DK" dirty="0" err="1"/>
              <a:t>reports</a:t>
            </a:r>
            <a:r>
              <a:rPr lang="da-DK" dirty="0"/>
              <a:t> og sikkerhedsrapportering, som kan anvendes til at forbedre organisatoriske procedurer og sikkerhedspolitikker.</a:t>
            </a:r>
          </a:p>
          <a:p>
            <a:pPr marL="285750" indent="-285750">
              <a:buFont typeface="Arial" panose="020B0604020202020204" pitchFamily="34" charset="0"/>
              <a:buChar char="•"/>
            </a:pPr>
            <a:r>
              <a:rPr lang="da-DK" dirty="0"/>
              <a:t>Etablere målemetoder og rapporteringsstrukturer for at evaluere effektiviteten af organisationens sikkerhedsforanstaltninger. </a:t>
            </a:r>
          </a:p>
        </p:txBody>
      </p:sp>
    </p:spTree>
    <p:extLst>
      <p:ext uri="{BB962C8B-B14F-4D97-AF65-F5344CB8AC3E}">
        <p14:creationId xmlns:p14="http://schemas.microsoft.com/office/powerpoint/2010/main" val="3422191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BA84F-3D16-20D7-E5BE-07BEB245840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4CA8F4B-6DB8-8091-A6D3-5A02598648D5}"/>
              </a:ext>
            </a:extLst>
          </p:cNvPr>
          <p:cNvSpPr>
            <a:spLocks noGrp="1"/>
          </p:cNvSpPr>
          <p:nvPr>
            <p:ph type="title"/>
          </p:nvPr>
        </p:nvSpPr>
        <p:spPr>
          <a:xfrm>
            <a:off x="838200" y="578780"/>
            <a:ext cx="10515600" cy="920749"/>
          </a:xfrm>
        </p:spPr>
        <p:txBody>
          <a:bodyPr/>
          <a:lstStyle/>
          <a:p>
            <a:br>
              <a:rPr lang="da-DK" b="1" dirty="0"/>
            </a:br>
            <a:r>
              <a:rPr lang="da-DK" dirty="0" err="1"/>
              <a:t>Physical</a:t>
            </a:r>
            <a:r>
              <a:rPr lang="da-DK" dirty="0"/>
              <a:t> security</a:t>
            </a:r>
          </a:p>
        </p:txBody>
      </p:sp>
      <p:sp>
        <p:nvSpPr>
          <p:cNvPr id="4" name="Rectangle 1">
            <a:extLst>
              <a:ext uri="{FF2B5EF4-FFF2-40B4-BE49-F238E27FC236}">
                <a16:creationId xmlns:a16="http://schemas.microsoft.com/office/drawing/2014/main" id="{83F7F901-6D8A-19DC-40CB-38C6DBA1B01B}"/>
              </a:ext>
            </a:extLst>
          </p:cNvPr>
          <p:cNvSpPr>
            <a:spLocks noGrp="1" noChangeArrowheads="1"/>
          </p:cNvSpPr>
          <p:nvPr>
            <p:ph sz="quarter" idx="10"/>
          </p:nvPr>
        </p:nvSpPr>
        <p:spPr bwMode="auto">
          <a:xfrm>
            <a:off x="721360" y="1875426"/>
            <a:ext cx="11469807" cy="4494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fontAlgn="base">
              <a:spcAft>
                <a:spcPct val="0"/>
              </a:spcAft>
              <a:buClrTx/>
              <a:buSzTx/>
              <a:buFont typeface="Arial" panose="020B0604020202020204" pitchFamily="34" charset="0"/>
              <a:buChar char="•"/>
              <a:tabLst/>
            </a:pPr>
            <a:r>
              <a:rPr lang="da-DK" altLang="da-DK" dirty="0"/>
              <a:t>Udarbejde plan for beskyttelse af bygninger, datacentre mm. I relation til trusler og lovgivning  </a:t>
            </a:r>
          </a:p>
          <a:p>
            <a:pPr marL="285750" marR="0" lvl="0" indent="-285750" fontAlgn="base">
              <a:spcAft>
                <a:spcPct val="0"/>
              </a:spcAft>
              <a:buClrTx/>
              <a:buSzTx/>
              <a:buFont typeface="Arial" panose="020B0604020202020204" pitchFamily="34" charset="0"/>
              <a:buChar char="•"/>
              <a:tabLst/>
            </a:pPr>
            <a:endParaRPr lang="da-DK" altLang="da-DK" dirty="0"/>
          </a:p>
          <a:p>
            <a:pPr marL="285750" marR="0" lvl="0" indent="-285750" fontAlgn="base">
              <a:spcAft>
                <a:spcPct val="0"/>
              </a:spcAft>
              <a:buClrTx/>
              <a:buSzTx/>
              <a:buFont typeface="Arial" panose="020B0604020202020204" pitchFamily="34" charset="0"/>
              <a:buChar char="•"/>
              <a:tabLst/>
            </a:pPr>
            <a:r>
              <a:rPr lang="da-DK" altLang="da-DK" dirty="0"/>
              <a:t>Implementere systemer som </a:t>
            </a:r>
            <a:r>
              <a:rPr lang="da-DK" altLang="da-DK" dirty="0" err="1"/>
              <a:t>ID-kort</a:t>
            </a:r>
            <a:r>
              <a:rPr lang="da-DK" altLang="da-DK" dirty="0"/>
              <a:t>, biometrisk autentifikation eller adgangskoder </a:t>
            </a:r>
          </a:p>
          <a:p>
            <a:pPr marR="0" lvl="0" fontAlgn="base">
              <a:spcAft>
                <a:spcPct val="0"/>
              </a:spcAft>
              <a:buClrTx/>
              <a:buSzTx/>
              <a:tabLst/>
            </a:pPr>
            <a:r>
              <a:rPr lang="da-DK" altLang="da-DK" dirty="0"/>
              <a:t>     for at kontrollere, hvem der har adgang til bygninger og følsomme områder.</a:t>
            </a:r>
          </a:p>
          <a:p>
            <a:pPr marR="0" lvl="0" fontAlgn="base">
              <a:spcAft>
                <a:spcPct val="0"/>
              </a:spcAft>
              <a:buClrTx/>
              <a:buSzTx/>
              <a:tabLst/>
            </a:pPr>
            <a:endParaRPr lang="da-DK" altLang="da-DK" dirty="0"/>
          </a:p>
          <a:p>
            <a:pPr marL="285750" marR="0" lvl="0" indent="-285750" fontAlgn="base">
              <a:spcAft>
                <a:spcPct val="0"/>
              </a:spcAft>
              <a:buClrTx/>
              <a:buSzTx/>
              <a:buFont typeface="Arial" panose="020B0604020202020204" pitchFamily="34" charset="0"/>
              <a:buChar char="•"/>
              <a:tabLst/>
            </a:pPr>
            <a:r>
              <a:rPr lang="da-DK" altLang="da-DK" dirty="0"/>
              <a:t>Installere og overvåge sikkerhedskameraer, alarm- og sensor systemer for at opdage </a:t>
            </a:r>
          </a:p>
          <a:p>
            <a:pPr marR="0" lvl="0" fontAlgn="base">
              <a:spcAft>
                <a:spcPct val="0"/>
              </a:spcAft>
              <a:buClrTx/>
              <a:buSzTx/>
              <a:tabLst/>
            </a:pPr>
            <a:r>
              <a:rPr lang="da-DK" altLang="da-DK" dirty="0"/>
              <a:t>     uautoriserede aktiviteter.</a:t>
            </a:r>
          </a:p>
          <a:p>
            <a:pPr marL="285750" marR="0" lvl="0" indent="-285750" fontAlgn="base">
              <a:spcAft>
                <a:spcPct val="0"/>
              </a:spcAft>
              <a:buClrTx/>
              <a:buSzTx/>
              <a:buFont typeface="Arial" panose="020B0604020202020204" pitchFamily="34" charset="0"/>
              <a:buChar char="•"/>
              <a:tabLst/>
            </a:pPr>
            <a:endParaRPr lang="da-DK" altLang="da-DK" dirty="0"/>
          </a:p>
          <a:p>
            <a:pPr marL="285750" marR="0" lvl="0" indent="-285750" fontAlgn="base">
              <a:spcAft>
                <a:spcPct val="0"/>
              </a:spcAft>
              <a:buClrTx/>
              <a:buSzTx/>
              <a:buFont typeface="Arial" panose="020B0604020202020204" pitchFamily="34" charset="0"/>
              <a:buChar char="•"/>
              <a:tabLst/>
            </a:pPr>
            <a:r>
              <a:rPr lang="da-DK" altLang="da-DK" dirty="0"/>
              <a:t>Sørge for, at bygninger er beskyttet mod indbrud, brand og naturkatastrofer. </a:t>
            </a:r>
          </a:p>
          <a:p>
            <a:pPr marL="285750" marR="0" lvl="0" indent="-285750" fontAlgn="base">
              <a:spcAft>
                <a:spcPct val="0"/>
              </a:spcAft>
              <a:buClrTx/>
              <a:buSzTx/>
              <a:buFont typeface="Arial" panose="020B0604020202020204" pitchFamily="34" charset="0"/>
              <a:buChar char="•"/>
              <a:tabLst/>
            </a:pPr>
            <a:endParaRPr lang="da-DK" altLang="da-DK" dirty="0"/>
          </a:p>
          <a:p>
            <a:pPr marL="285750" marR="0" lvl="0" indent="-285750" fontAlgn="base">
              <a:spcAft>
                <a:spcPct val="0"/>
              </a:spcAft>
              <a:buClrTx/>
              <a:buSzTx/>
              <a:buFont typeface="Arial" panose="020B0604020202020204" pitchFamily="34" charset="0"/>
              <a:buChar char="•"/>
              <a:tabLst/>
            </a:pPr>
            <a:r>
              <a:rPr lang="da-DK" altLang="da-DK" dirty="0"/>
              <a:t>Udvikle og implementere nødprocedurer, evakueringsplaner og beredskabsforanstaltninger.</a:t>
            </a:r>
          </a:p>
          <a:p>
            <a:pPr marR="0" lvl="0" fontAlgn="base">
              <a:spcAft>
                <a:spcPct val="0"/>
              </a:spcAft>
              <a:buClrTx/>
              <a:buSzTx/>
              <a:tabLst/>
            </a:pPr>
            <a:endParaRPr lang="da-DK" altLang="da-DK" dirty="0"/>
          </a:p>
        </p:txBody>
      </p:sp>
    </p:spTree>
    <p:extLst>
      <p:ext uri="{BB962C8B-B14F-4D97-AF65-F5344CB8AC3E}">
        <p14:creationId xmlns:p14="http://schemas.microsoft.com/office/powerpoint/2010/main" val="2255445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199DE-2232-B5B0-4911-7BC4D5AD188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CCDDBCF-03D4-EA85-6A4C-48114D9AF15B}"/>
              </a:ext>
            </a:extLst>
          </p:cNvPr>
          <p:cNvSpPr>
            <a:spLocks noGrp="1"/>
          </p:cNvSpPr>
          <p:nvPr>
            <p:ph type="title"/>
          </p:nvPr>
        </p:nvSpPr>
        <p:spPr>
          <a:xfrm>
            <a:off x="838200" y="489327"/>
            <a:ext cx="11882120" cy="920749"/>
          </a:xfrm>
        </p:spPr>
        <p:txBody>
          <a:bodyPr/>
          <a:lstStyle/>
          <a:p>
            <a:br>
              <a:rPr lang="da-DK" dirty="0"/>
            </a:br>
            <a:r>
              <a:rPr lang="da-DK" dirty="0"/>
              <a:t>Security </a:t>
            </a:r>
            <a:r>
              <a:rPr lang="da-DK" dirty="0" err="1"/>
              <a:t>awareness</a:t>
            </a:r>
            <a:endParaRPr lang="da-DK" dirty="0"/>
          </a:p>
        </p:txBody>
      </p:sp>
      <p:sp>
        <p:nvSpPr>
          <p:cNvPr id="3" name="Pladsholder til indhold 2">
            <a:extLst>
              <a:ext uri="{FF2B5EF4-FFF2-40B4-BE49-F238E27FC236}">
                <a16:creationId xmlns:a16="http://schemas.microsoft.com/office/drawing/2014/main" id="{1A2347E6-13A4-FAC7-2E72-0EE4F1B45525}"/>
              </a:ext>
            </a:extLst>
          </p:cNvPr>
          <p:cNvSpPr>
            <a:spLocks noGrp="1"/>
          </p:cNvSpPr>
          <p:nvPr>
            <p:ph sz="quarter" idx="10"/>
          </p:nvPr>
        </p:nvSpPr>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Udvikle og implementere sikkerhedstræningsprogrammer for alle medarbejdere.</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Gennemføre regelmæssige øvelser som phishing-simulationer og træning i at identificere social engineering-angreb.</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Skabe oplysningsmateriale som videoer, e-læringskurser og infografikker om sikkerhedstrusler og bedste praksis.</a:t>
            </a:r>
            <a:endParaRPr lang="da-DK" sz="1800" kern="100" dirty="0">
              <a:effectLst/>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a-DK" sz="1800" kern="0" dirty="0">
                <a:effectLst/>
                <a:ea typeface="Times New Roman" panose="02020603050405020304" pitchFamily="18" charset="0"/>
                <a:cs typeface="Times New Roman" panose="02020603050405020304" pitchFamily="18" charset="0"/>
              </a:rPr>
              <a:t>Måle medarbejdernes forståelse af </a:t>
            </a:r>
            <a:r>
              <a:rPr lang="da-DK" sz="1800" kern="0" dirty="0" err="1">
                <a:effectLst/>
                <a:ea typeface="Times New Roman" panose="02020603050405020304" pitchFamily="18" charset="0"/>
                <a:cs typeface="Times New Roman" panose="02020603050405020304" pitchFamily="18" charset="0"/>
              </a:rPr>
              <a:t>cybersikkerhed</a:t>
            </a:r>
            <a:r>
              <a:rPr lang="da-DK" sz="1800" kern="0" dirty="0">
                <a:effectLst/>
                <a:ea typeface="Times New Roman" panose="02020603050405020304" pitchFamily="18" charset="0"/>
                <a:cs typeface="Times New Roman" panose="02020603050405020304" pitchFamily="18" charset="0"/>
              </a:rPr>
              <a:t> og sikre, at de er opdateret med de nyeste trusler og teknikker.</a:t>
            </a:r>
          </a:p>
          <a:p>
            <a:pPr marL="342900" lvl="0" indent="-342900">
              <a:lnSpc>
                <a:spcPct val="115000"/>
              </a:lnSpc>
              <a:spcAft>
                <a:spcPts val="800"/>
              </a:spcAft>
              <a:buSzPts val="1000"/>
              <a:buFont typeface="Symbol" panose="05050102010706020507" pitchFamily="18" charset="2"/>
              <a:buChar char=""/>
              <a:tabLst>
                <a:tab pos="457200" algn="l"/>
              </a:tabLst>
            </a:pPr>
            <a:r>
              <a:rPr lang="da-DK" kern="0" dirty="0">
                <a:ea typeface="Aptos" panose="020B0004020202020204" pitchFamily="34" charset="0"/>
                <a:cs typeface="Times New Roman" panose="02020603050405020304" pitchFamily="18" charset="0"/>
              </a:rPr>
              <a:t>I store organisationer tæt samarbejde med kommunikationsafdelingen.</a:t>
            </a:r>
            <a:endParaRPr lang="da-DK" sz="1800" kern="100" dirty="0">
              <a:effectLst/>
              <a:ea typeface="Aptos" panose="020B0004020202020204" pitchFamily="34" charset="0"/>
              <a:cs typeface="Times New Roman" panose="02020603050405020304" pitchFamily="18" charset="0"/>
            </a:endParaRPr>
          </a:p>
          <a:p>
            <a:endParaRPr lang="da-DK" dirty="0"/>
          </a:p>
        </p:txBody>
      </p:sp>
    </p:spTree>
    <p:extLst>
      <p:ext uri="{BB962C8B-B14F-4D97-AF65-F5344CB8AC3E}">
        <p14:creationId xmlns:p14="http://schemas.microsoft.com/office/powerpoint/2010/main" val="3379687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B97314-665D-0370-123E-E097369A00DC}"/>
              </a:ext>
            </a:extLst>
          </p:cNvPr>
          <p:cNvSpPr>
            <a:spLocks noGrp="1"/>
          </p:cNvSpPr>
          <p:nvPr>
            <p:ph type="title"/>
          </p:nvPr>
        </p:nvSpPr>
        <p:spPr/>
        <p:txBody>
          <a:bodyPr/>
          <a:lstStyle/>
          <a:p>
            <a:r>
              <a:rPr lang="da-DK" dirty="0"/>
              <a:t>Opgave</a:t>
            </a:r>
          </a:p>
        </p:txBody>
      </p:sp>
      <p:sp>
        <p:nvSpPr>
          <p:cNvPr id="3" name="Pladsholder til indhold 2">
            <a:extLst>
              <a:ext uri="{FF2B5EF4-FFF2-40B4-BE49-F238E27FC236}">
                <a16:creationId xmlns:a16="http://schemas.microsoft.com/office/drawing/2014/main" id="{AB0FC9B6-0EA5-ED0A-FBDD-A58FB41C9D52}"/>
              </a:ext>
            </a:extLst>
          </p:cNvPr>
          <p:cNvSpPr>
            <a:spLocks noGrp="1"/>
          </p:cNvSpPr>
          <p:nvPr>
            <p:ph sz="quarter" idx="10"/>
          </p:nvPr>
        </p:nvSpPr>
        <p:spPr/>
        <p:txBody>
          <a:bodyPr/>
          <a:lstStyle/>
          <a:p>
            <a:r>
              <a:rPr lang="da-DK" dirty="0"/>
              <a:t>Opsamling på forrige opgave.</a:t>
            </a:r>
          </a:p>
          <a:p>
            <a:r>
              <a:rPr lang="da-DK" dirty="0"/>
              <a:t>Skriv hvad du gerne vil arbejde med – ud fra det du ved nu. </a:t>
            </a:r>
            <a:r>
              <a:rPr lang="da-DK" dirty="0" err="1"/>
              <a:t>Prio</a:t>
            </a:r>
            <a:r>
              <a:rPr lang="da-DK" dirty="0"/>
              <a:t> 1 (gul poster), </a:t>
            </a:r>
            <a:r>
              <a:rPr lang="da-DK" dirty="0" err="1"/>
              <a:t>Prio</a:t>
            </a:r>
            <a:r>
              <a:rPr lang="da-DK" dirty="0"/>
              <a:t> 2 (rød poster) </a:t>
            </a:r>
            <a:r>
              <a:rPr lang="da-DK" dirty="0" err="1"/>
              <a:t>Prio</a:t>
            </a:r>
            <a:r>
              <a:rPr lang="da-DK" dirty="0"/>
              <a:t> 3 (grøn poster). Navn og job.  Vi placerer efterfølgende poster på de 9 områder og tager et billede. I et af de sidste semestre gentager vi øvelsen.</a:t>
            </a:r>
          </a:p>
        </p:txBody>
      </p:sp>
    </p:spTree>
    <p:extLst>
      <p:ext uri="{BB962C8B-B14F-4D97-AF65-F5344CB8AC3E}">
        <p14:creationId xmlns:p14="http://schemas.microsoft.com/office/powerpoint/2010/main" val="4103748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07DBC-DCC9-A504-8140-DFDDAC9840EC}"/>
            </a:ext>
          </a:extLst>
        </p:cNvPr>
        <p:cNvGrpSpPr/>
        <p:nvPr/>
      </p:nvGrpSpPr>
      <p:grpSpPr>
        <a:xfrm>
          <a:off x="0" y="0"/>
          <a:ext cx="0" cy="0"/>
          <a:chOff x="0" y="0"/>
          <a:chExt cx="0" cy="0"/>
        </a:xfrm>
      </p:grpSpPr>
      <p:pic>
        <p:nvPicPr>
          <p:cNvPr id="5" name="Video 4" descr="Personer i et møde">
            <a:extLst>
              <a:ext uri="{FF2B5EF4-FFF2-40B4-BE49-F238E27FC236}">
                <a16:creationId xmlns:a16="http://schemas.microsoft.com/office/drawing/2014/main" id="{6868D0DC-07F0-6E59-1485-580AA8A7675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37838" r="12020" b="1"/>
          <a:stretch/>
        </p:blipFill>
        <p:spPr>
          <a:xfrm>
            <a:off x="-1" y="-1"/>
            <a:ext cx="6096001" cy="6858001"/>
          </a:xfrm>
          <a:prstGeom prst="rect">
            <a:avLst/>
          </a:prstGeom>
          <a:noFill/>
        </p:spPr>
      </p:pic>
      <p:sp>
        <p:nvSpPr>
          <p:cNvPr id="2" name="Titel 1">
            <a:extLst>
              <a:ext uri="{FF2B5EF4-FFF2-40B4-BE49-F238E27FC236}">
                <a16:creationId xmlns:a16="http://schemas.microsoft.com/office/drawing/2014/main" id="{C96B3FE0-2BF7-F1C3-A25B-5FCB4AAB4854}"/>
              </a:ext>
            </a:extLst>
          </p:cNvPr>
          <p:cNvSpPr>
            <a:spLocks noGrp="1"/>
          </p:cNvSpPr>
          <p:nvPr>
            <p:ph type="body" sz="quarter" idx="11"/>
          </p:nvPr>
        </p:nvSpPr>
        <p:spPr>
          <a:xfrm>
            <a:off x="6247912" y="919790"/>
            <a:ext cx="5430906" cy="841357"/>
          </a:xfrm>
        </p:spPr>
        <p:txBody>
          <a:bodyPr anchor="ctr">
            <a:noAutofit/>
          </a:bodyPr>
          <a:lstStyle/>
          <a:p>
            <a:r>
              <a:rPr lang="da-DK" sz="2400" dirty="0"/>
              <a:t>Placering af sikkerhedsenheden i organisationen afhænger ofte  af størrelse</a:t>
            </a:r>
          </a:p>
        </p:txBody>
      </p:sp>
      <p:sp>
        <p:nvSpPr>
          <p:cNvPr id="3" name="Pladsholder til indhold 2">
            <a:extLst>
              <a:ext uri="{FF2B5EF4-FFF2-40B4-BE49-F238E27FC236}">
                <a16:creationId xmlns:a16="http://schemas.microsoft.com/office/drawing/2014/main" id="{575E0814-8BB2-4B05-D4B2-E9257E2AE9AD}"/>
              </a:ext>
            </a:extLst>
          </p:cNvPr>
          <p:cNvSpPr>
            <a:spLocks noGrp="1"/>
          </p:cNvSpPr>
          <p:nvPr>
            <p:ph type="body" sz="quarter" idx="12"/>
          </p:nvPr>
        </p:nvSpPr>
        <p:spPr>
          <a:xfrm>
            <a:off x="6591015" y="1761147"/>
            <a:ext cx="5042786" cy="4434380"/>
          </a:xfrm>
        </p:spPr>
        <p:txBody>
          <a:bodyPr anchor="t">
            <a:noAutofit/>
          </a:bodyPr>
          <a:lstStyle/>
          <a:p>
            <a:r>
              <a:rPr lang="da-DK" sz="1300" b="1" dirty="0"/>
              <a:t>Store virksomheder og koncerner: </a:t>
            </a:r>
          </a:p>
          <a:p>
            <a:pPr marL="285750" indent="-285750">
              <a:buFont typeface="Arial" panose="020B0604020202020204" pitchFamily="34" charset="0"/>
              <a:buChar char="•"/>
            </a:pPr>
            <a:r>
              <a:rPr lang="da-DK" sz="1300" dirty="0"/>
              <a:t>Ofte selvstændig enhed med rapportering direkte til topledelsen.</a:t>
            </a:r>
          </a:p>
          <a:p>
            <a:pPr marL="285750" indent="-285750">
              <a:buFont typeface="Arial" panose="020B0604020202020204" pitchFamily="34" charset="0"/>
              <a:buChar char="•"/>
            </a:pPr>
            <a:r>
              <a:rPr lang="da-DK" sz="1300" dirty="0"/>
              <a:t>Normalt er sikkerhedsafdelingen en tværgående funktion der arbejder på tværs af hele virksomheden</a:t>
            </a:r>
          </a:p>
          <a:p>
            <a:pPr marL="285750" indent="-285750">
              <a:buFont typeface="Arial" panose="020B0604020202020204" pitchFamily="34" charset="0"/>
              <a:buChar char="•"/>
            </a:pPr>
            <a:r>
              <a:rPr lang="da-DK" sz="1300" dirty="0"/>
              <a:t>Normalt tæt sikkerhedssamarbejde med IT, Facility management og Jura</a:t>
            </a:r>
          </a:p>
          <a:p>
            <a:endParaRPr lang="da-DK" sz="1300" dirty="0"/>
          </a:p>
          <a:p>
            <a:r>
              <a:rPr lang="da-DK" sz="1300" b="1" dirty="0"/>
              <a:t>Mellemstore virksomheder: </a:t>
            </a:r>
          </a:p>
          <a:p>
            <a:pPr marL="285750" indent="-285750">
              <a:buFont typeface="Arial" panose="020B0604020202020204" pitchFamily="34" charset="0"/>
              <a:buChar char="•"/>
            </a:pPr>
            <a:r>
              <a:rPr lang="da-DK" sz="1300" dirty="0"/>
              <a:t>I denne type organisationer vil sikkerhedsorganisationen sandsynligvis blive placeret under IT-afdelingen eller operation-afdelingen.</a:t>
            </a:r>
          </a:p>
          <a:p>
            <a:endParaRPr lang="da-DK" sz="1300" dirty="0"/>
          </a:p>
          <a:p>
            <a:r>
              <a:rPr lang="da-DK" sz="1300" b="1" dirty="0"/>
              <a:t>Små virksomheder: </a:t>
            </a:r>
          </a:p>
          <a:p>
            <a:pPr marL="285750" indent="-285750">
              <a:buFont typeface="Arial" panose="020B0604020202020204" pitchFamily="34" charset="0"/>
              <a:buChar char="•"/>
            </a:pPr>
            <a:r>
              <a:rPr lang="da-DK" sz="1300" dirty="0"/>
              <a:t>I små virksomheder er det mere almindeligt, at sikkerhedsansvaret ligger under IT-afdelingen eller under de enkelte teams. </a:t>
            </a:r>
            <a:r>
              <a:rPr lang="da-DK" sz="1300" dirty="0" err="1"/>
              <a:t>Cybersikkerhed</a:t>
            </a:r>
            <a:r>
              <a:rPr lang="da-DK" sz="1300" dirty="0"/>
              <a:t> og fysisk sikkerhed kan blive håndteret af en eller to personer, som arbejder tæt sammen med ledergruppen for at sikre en grundlæggende beskyttelse af virksomhedens aktiver.</a:t>
            </a:r>
          </a:p>
        </p:txBody>
      </p:sp>
    </p:spTree>
    <p:extLst>
      <p:ext uri="{BB962C8B-B14F-4D97-AF65-F5344CB8AC3E}">
        <p14:creationId xmlns:p14="http://schemas.microsoft.com/office/powerpoint/2010/main" val="372092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150488-F7E9-8BDA-14C0-2DE8AA20AA19}"/>
              </a:ext>
            </a:extLst>
          </p:cNvPr>
          <p:cNvSpPr>
            <a:spLocks noGrp="1"/>
          </p:cNvSpPr>
          <p:nvPr>
            <p:ph type="title"/>
          </p:nvPr>
        </p:nvSpPr>
        <p:spPr>
          <a:xfrm>
            <a:off x="4860758" y="668232"/>
            <a:ext cx="6493042" cy="920749"/>
          </a:xfrm>
        </p:spPr>
        <p:txBody>
          <a:bodyPr/>
          <a:lstStyle/>
          <a:p>
            <a:r>
              <a:rPr lang="da-DK" dirty="0"/>
              <a:t>Opgave</a:t>
            </a:r>
          </a:p>
        </p:txBody>
      </p:sp>
      <p:sp>
        <p:nvSpPr>
          <p:cNvPr id="3" name="Pladsholder til indhold 2">
            <a:extLst>
              <a:ext uri="{FF2B5EF4-FFF2-40B4-BE49-F238E27FC236}">
                <a16:creationId xmlns:a16="http://schemas.microsoft.com/office/drawing/2014/main" id="{6B0C2F7B-E4C5-BD87-C2CC-A58FF458D38E}"/>
              </a:ext>
            </a:extLst>
          </p:cNvPr>
          <p:cNvSpPr>
            <a:spLocks noGrp="1"/>
          </p:cNvSpPr>
          <p:nvPr>
            <p:ph sz="quarter" idx="10"/>
          </p:nvPr>
        </p:nvSpPr>
        <p:spPr>
          <a:xfrm>
            <a:off x="4860756" y="1791478"/>
            <a:ext cx="6493043" cy="4398291"/>
          </a:xfrm>
        </p:spPr>
        <p:txBody>
          <a:bodyPr/>
          <a:lstStyle/>
          <a:p>
            <a:endParaRPr lang="da-DK" dirty="0"/>
          </a:p>
          <a:p>
            <a:r>
              <a:rPr lang="da-DK" dirty="0"/>
              <a:t>Har i fået indsigt i de opgaver der er i en sikkerhedsfunktion?</a:t>
            </a:r>
          </a:p>
          <a:p>
            <a:endParaRPr lang="da-DK" dirty="0"/>
          </a:p>
          <a:p>
            <a:r>
              <a:rPr lang="da-DK" dirty="0"/>
              <a:t>Hvad er årsagen til jeres ønskede fagområde?</a:t>
            </a:r>
          </a:p>
          <a:p>
            <a:endParaRPr lang="da-DK" dirty="0"/>
          </a:p>
          <a:p>
            <a:endParaRPr lang="da-DK" dirty="0"/>
          </a:p>
          <a:p>
            <a:endParaRPr lang="da-DK" dirty="0"/>
          </a:p>
        </p:txBody>
      </p:sp>
      <p:pic>
        <p:nvPicPr>
          <p:cNvPr id="4" name="Picture 2" descr="Billedresultat for remember">
            <a:extLst>
              <a:ext uri="{FF2B5EF4-FFF2-40B4-BE49-F238E27FC236}">
                <a16:creationId xmlns:a16="http://schemas.microsoft.com/office/drawing/2014/main" id="{D292E0EE-8C7A-20D3-4B16-3E6B9C4CC5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85" t="2383" r="30511" b="2383"/>
          <a:stretch/>
        </p:blipFill>
        <p:spPr bwMode="auto">
          <a:xfrm>
            <a:off x="0" y="-10160"/>
            <a:ext cx="2865120" cy="685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01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60D5292-53B4-34A0-AFF2-948370874758}"/>
              </a:ext>
            </a:extLst>
          </p:cNvPr>
          <p:cNvSpPr>
            <a:spLocks noGrp="1"/>
          </p:cNvSpPr>
          <p:nvPr>
            <p:ph type="title"/>
          </p:nvPr>
        </p:nvSpPr>
        <p:spPr/>
        <p:txBody>
          <a:bodyPr/>
          <a:lstStyle/>
          <a:p>
            <a:r>
              <a:rPr lang="da-DK" dirty="0"/>
              <a:t>Hjemmeopgave – løsning.</a:t>
            </a:r>
          </a:p>
        </p:txBody>
      </p:sp>
      <p:sp>
        <p:nvSpPr>
          <p:cNvPr id="6" name="Pladsholder til indhold 5">
            <a:extLst>
              <a:ext uri="{FF2B5EF4-FFF2-40B4-BE49-F238E27FC236}">
                <a16:creationId xmlns:a16="http://schemas.microsoft.com/office/drawing/2014/main" id="{8643BAA3-A691-618B-7D20-6AE2C0D6D044}"/>
              </a:ext>
            </a:extLst>
          </p:cNvPr>
          <p:cNvSpPr>
            <a:spLocks noGrp="1"/>
          </p:cNvSpPr>
          <p:nvPr>
            <p:ph sz="quarter" idx="10"/>
          </p:nvPr>
        </p:nvSpPr>
        <p:spPr/>
        <p:txBody>
          <a:bodyPr/>
          <a:lstStyle/>
          <a:p>
            <a:r>
              <a:rPr lang="da-DK" dirty="0">
                <a:solidFill>
                  <a:srgbClr val="FF0000"/>
                </a:solidFill>
              </a:rPr>
              <a:t>I behøver ikke sende den til mig – da den blev ændret til hjemmeopgave.</a:t>
            </a:r>
          </a:p>
          <a:p>
            <a:r>
              <a:rPr lang="da-DK" dirty="0"/>
              <a:t>Gå sammen ved bordet.</a:t>
            </a:r>
          </a:p>
          <a:p>
            <a:r>
              <a:rPr lang="da-DK" dirty="0"/>
              <a:t>Lav en indstilling (BC) </a:t>
            </a:r>
            <a:r>
              <a:rPr lang="da-DK" b="1" dirty="0"/>
              <a:t>på 3 forbedringer i Hvedebro </a:t>
            </a:r>
            <a:r>
              <a:rPr lang="da-DK" dirty="0"/>
              <a:t>i forhold til deres incidents. Brug estimerede tal på </a:t>
            </a:r>
            <a:r>
              <a:rPr lang="da-DK" dirty="0" err="1"/>
              <a:t>mitigeringsomkostninger</a:t>
            </a:r>
            <a:r>
              <a:rPr lang="da-DK" dirty="0"/>
              <a:t> og tab. Det at arbejdet med modellen der er vigtigst. Brug evt. de erfaringer I gjorde i opgave 1. </a:t>
            </a:r>
          </a:p>
          <a:p>
            <a:r>
              <a:rPr lang="da-DK" altLang="da-DK" dirty="0"/>
              <a:t>Reflektér over din egen rolle: Hvis du var IT-chef eller sikkerhedsansvarlig, hvordan ville du så </a:t>
            </a:r>
            <a:r>
              <a:rPr lang="da-DK" altLang="da-DK" b="1" dirty="0"/>
              <a:t>præsentere businesscasen</a:t>
            </a:r>
            <a:r>
              <a:rPr lang="da-DK" altLang="da-DK" dirty="0"/>
              <a:t> for at få ledelsens opbakning?</a:t>
            </a:r>
            <a:endParaRPr lang="da-DK" dirty="0"/>
          </a:p>
          <a:p>
            <a:r>
              <a:rPr lang="da-DK" altLang="da-DK" dirty="0"/>
              <a:t>Hvordan kan virksomheden argumentere overfor bestyrelsen for, at </a:t>
            </a:r>
            <a:r>
              <a:rPr lang="da-DK" altLang="da-DK" dirty="0" err="1"/>
              <a:t>cybersikkerhed</a:t>
            </a:r>
            <a:r>
              <a:rPr lang="da-DK" altLang="da-DK" dirty="0"/>
              <a:t> ikke kun er en udgift, men en </a:t>
            </a:r>
            <a:r>
              <a:rPr lang="da-DK" altLang="da-DK" b="1" dirty="0"/>
              <a:t>investering</a:t>
            </a:r>
            <a:r>
              <a:rPr lang="da-DK" altLang="da-DK" dirty="0"/>
              <a:t>?</a:t>
            </a:r>
            <a:endParaRPr lang="da-DK" dirty="0"/>
          </a:p>
          <a:p>
            <a:r>
              <a:rPr lang="da-DK" dirty="0"/>
              <a:t>Lav en PPT præsentation – så flot I kan (den er til direktionen </a:t>
            </a:r>
            <a:r>
              <a:rPr lang="da-DK" dirty="0">
                <a:sym typeface="Wingdings" panose="05000000000000000000" pitchFamily="2" charset="2"/>
              </a:rPr>
              <a:t>)</a:t>
            </a:r>
            <a:r>
              <a:rPr lang="da-DK" dirty="0"/>
              <a:t> og send den til mig på frae@eaaa.dk. </a:t>
            </a:r>
            <a:r>
              <a:rPr lang="da-DK" b="1" dirty="0"/>
              <a:t>Brug evt. skabelon i </a:t>
            </a:r>
            <a:r>
              <a:rPr lang="da-DK" b="1" dirty="0" err="1"/>
              <a:t>Canvas</a:t>
            </a:r>
            <a:r>
              <a:rPr lang="da-DK" b="1" dirty="0"/>
              <a:t> som ramme for PPT.</a:t>
            </a:r>
          </a:p>
          <a:p>
            <a:endParaRPr lang="da-DK" dirty="0"/>
          </a:p>
          <a:p>
            <a:r>
              <a:rPr lang="da-DK" dirty="0"/>
              <a:t>30 minutter til forberedelse. Derefter gennemgår vi et par stykker.</a:t>
            </a:r>
          </a:p>
          <a:p>
            <a:endParaRPr lang="da-DK" dirty="0"/>
          </a:p>
          <a:p>
            <a:r>
              <a:rPr lang="da-DK" dirty="0"/>
              <a:t>Keep it simple.</a:t>
            </a:r>
          </a:p>
        </p:txBody>
      </p:sp>
    </p:spTree>
    <p:extLst>
      <p:ext uri="{BB962C8B-B14F-4D97-AF65-F5344CB8AC3E}">
        <p14:creationId xmlns:p14="http://schemas.microsoft.com/office/powerpoint/2010/main" val="1008395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FB3DF-3455-716F-07FC-F8023B1D3058}"/>
              </a:ext>
            </a:extLst>
          </p:cNvPr>
          <p:cNvSpPr>
            <a:spLocks noGrp="1"/>
          </p:cNvSpPr>
          <p:nvPr>
            <p:ph type="title"/>
          </p:nvPr>
        </p:nvSpPr>
        <p:spPr/>
        <p:txBody>
          <a:bodyPr/>
          <a:lstStyle/>
          <a:p>
            <a:r>
              <a:rPr lang="da-DK" dirty="0"/>
              <a:t>Jonas 5-10 min. Phishing.</a:t>
            </a:r>
          </a:p>
        </p:txBody>
      </p:sp>
      <p:sp>
        <p:nvSpPr>
          <p:cNvPr id="3" name="Pladsholder til indhold 2">
            <a:extLst>
              <a:ext uri="{FF2B5EF4-FFF2-40B4-BE49-F238E27FC236}">
                <a16:creationId xmlns:a16="http://schemas.microsoft.com/office/drawing/2014/main" id="{8C533521-27F8-315B-2795-F32AF9C884E3}"/>
              </a:ext>
            </a:extLst>
          </p:cNvPr>
          <p:cNvSpPr>
            <a:spLocks noGrp="1"/>
          </p:cNvSpPr>
          <p:nvPr>
            <p:ph sz="quarter" idx="10"/>
          </p:nvPr>
        </p:nvSpPr>
        <p:spPr/>
        <p:txBody>
          <a:bodyPr/>
          <a:lstStyle/>
          <a:p>
            <a:endParaRPr lang="da-DK"/>
          </a:p>
        </p:txBody>
      </p:sp>
    </p:spTree>
    <p:extLst>
      <p:ext uri="{BB962C8B-B14F-4D97-AF65-F5344CB8AC3E}">
        <p14:creationId xmlns:p14="http://schemas.microsoft.com/office/powerpoint/2010/main" val="338981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A41CE8AF-2998-7392-1F64-E215D4411A24}"/>
              </a:ext>
            </a:extLst>
          </p:cNvPr>
          <p:cNvSpPr>
            <a:spLocks noGrp="1"/>
          </p:cNvSpPr>
          <p:nvPr>
            <p:ph type="body" sz="quarter" idx="13"/>
          </p:nvPr>
        </p:nvSpPr>
        <p:spPr>
          <a:xfrm>
            <a:off x="545970" y="1867704"/>
            <a:ext cx="5220347" cy="4300440"/>
          </a:xfrm>
          <a:prstGeom prst="rect">
            <a:avLst/>
          </a:prstGeom>
        </p:spPr>
        <p:txBody>
          <a:bodyPr>
            <a:normAutofit/>
          </a:bodyPr>
          <a:lstStyle/>
          <a:p>
            <a:r>
              <a:rPr lang="da-DK" b="1" dirty="0"/>
              <a:t>Som udgangspunkt er </a:t>
            </a:r>
            <a:r>
              <a:rPr lang="da-DK" b="1" dirty="0">
                <a:solidFill>
                  <a:srgbClr val="FF0000"/>
                </a:solidFill>
              </a:rPr>
              <a:t>alle medarbejdere </a:t>
            </a:r>
            <a:r>
              <a:rPr lang="da-DK" b="1" dirty="0"/>
              <a:t>i en virksomhed sikkerheds ansvarlige – da de udgør ”The human firewall”. </a:t>
            </a:r>
          </a:p>
          <a:p>
            <a:endParaRPr lang="da-DK" b="1" dirty="0"/>
          </a:p>
          <a:p>
            <a:r>
              <a:rPr lang="da-DK" b="1" dirty="0"/>
              <a:t>Dog er det vigtigt, at ansvar og roller er klart defineret når vi kommer til de forskellige sikkerheds discipliner.</a:t>
            </a:r>
          </a:p>
        </p:txBody>
      </p:sp>
      <p:pic>
        <p:nvPicPr>
          <p:cNvPr id="2050" name="Picture 2" descr="The human firewall's role in a cybersecurity strategy | TechTarget">
            <a:extLst>
              <a:ext uri="{FF2B5EF4-FFF2-40B4-BE49-F238E27FC236}">
                <a16:creationId xmlns:a16="http://schemas.microsoft.com/office/drawing/2014/main" id="{275A8DB7-CB4E-4661-D6C0-D9A841E664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90254" y="1427197"/>
            <a:ext cx="5655776" cy="4140836"/>
          </a:xfrm>
          <a:prstGeom prst="rect">
            <a:avLst/>
          </a:prstGeom>
          <a:solidFill>
            <a:srgbClr val="FFFFFF"/>
          </a:solidFill>
        </p:spPr>
      </p:pic>
      <p:sp>
        <p:nvSpPr>
          <p:cNvPr id="2" name="Titel 1">
            <a:extLst>
              <a:ext uri="{FF2B5EF4-FFF2-40B4-BE49-F238E27FC236}">
                <a16:creationId xmlns:a16="http://schemas.microsoft.com/office/drawing/2014/main" id="{FFF8AB41-0D91-68CD-B203-D1F5122D34BC}"/>
              </a:ext>
            </a:extLst>
          </p:cNvPr>
          <p:cNvSpPr>
            <a:spLocks noGrp="1"/>
          </p:cNvSpPr>
          <p:nvPr>
            <p:ph type="body" sz="quarter" idx="15"/>
          </p:nvPr>
        </p:nvSpPr>
        <p:spPr>
          <a:xfrm>
            <a:off x="545971" y="837025"/>
            <a:ext cx="5220346" cy="920750"/>
          </a:xfrm>
          <a:prstGeom prst="rect">
            <a:avLst/>
          </a:prstGeom>
        </p:spPr>
        <p:txBody>
          <a:bodyPr anchor="ctr">
            <a:normAutofit/>
          </a:bodyPr>
          <a:lstStyle/>
          <a:p>
            <a:pPr algn="l"/>
            <a:r>
              <a:rPr lang="da-DK" dirty="0"/>
              <a:t>Sikkerhedsansvar</a:t>
            </a:r>
          </a:p>
        </p:txBody>
      </p:sp>
    </p:spTree>
    <p:extLst>
      <p:ext uri="{BB962C8B-B14F-4D97-AF65-F5344CB8AC3E}">
        <p14:creationId xmlns:p14="http://schemas.microsoft.com/office/powerpoint/2010/main" val="2045865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E1EE2E6-D5E4-5F05-801D-ED1B3E014F6D}"/>
              </a:ext>
            </a:extLst>
          </p:cNvPr>
          <p:cNvSpPr>
            <a:spLocks noGrp="1"/>
          </p:cNvSpPr>
          <p:nvPr>
            <p:ph type="title"/>
          </p:nvPr>
        </p:nvSpPr>
        <p:spPr/>
        <p:txBody>
          <a:bodyPr/>
          <a:lstStyle/>
          <a:p>
            <a:r>
              <a:rPr lang="da-DK" dirty="0"/>
              <a:t>Enighed og klar rolle fordeling skaber fremdrift</a:t>
            </a:r>
          </a:p>
        </p:txBody>
      </p:sp>
      <p:sp>
        <p:nvSpPr>
          <p:cNvPr id="6" name="Pladsholder til indhold 5">
            <a:extLst>
              <a:ext uri="{FF2B5EF4-FFF2-40B4-BE49-F238E27FC236}">
                <a16:creationId xmlns:a16="http://schemas.microsoft.com/office/drawing/2014/main" id="{E445410A-D881-6B30-D9BC-2D2C9AB547E3}"/>
              </a:ext>
            </a:extLst>
          </p:cNvPr>
          <p:cNvSpPr>
            <a:spLocks noGrp="1"/>
          </p:cNvSpPr>
          <p:nvPr>
            <p:ph sz="quarter" idx="10"/>
          </p:nvPr>
        </p:nvSpPr>
        <p:spPr/>
        <p:txBody>
          <a:bodyPr/>
          <a:lstStyle/>
          <a:p>
            <a:pPr marL="285750" indent="-285750">
              <a:buFont typeface="Arial" panose="020B0604020202020204" pitchFamily="34" charset="0"/>
              <a:buChar char="•"/>
            </a:pPr>
            <a:r>
              <a:rPr lang="da-DK" dirty="0"/>
              <a:t>Vigtigt at alle er er deres rolle (Hvad er deres opgave) og ansvar bevidst</a:t>
            </a:r>
          </a:p>
          <a:p>
            <a:pPr marL="285750" indent="-285750">
              <a:buFont typeface="Arial" panose="020B0604020202020204" pitchFamily="34" charset="0"/>
              <a:buChar char="•"/>
            </a:pPr>
            <a:r>
              <a:rPr lang="da-DK" dirty="0"/>
              <a:t>Der findes ikke 2 ens organisationer og det er det ofte en udviklingsproces der følger virksomhedens udvikling over tid.</a:t>
            </a:r>
          </a:p>
          <a:p>
            <a:endParaRPr lang="da-DK" dirty="0"/>
          </a:p>
          <a:p>
            <a:pPr marL="285750" indent="-285750">
              <a:buFont typeface="Arial" panose="020B0604020202020204" pitchFamily="34" charset="0"/>
              <a:buChar char="•"/>
            </a:pPr>
            <a:r>
              <a:rPr lang="da-DK" dirty="0">
                <a:solidFill>
                  <a:srgbClr val="FF0000"/>
                </a:solidFill>
              </a:rPr>
              <a:t>Spørgsmål  bør stille :</a:t>
            </a:r>
          </a:p>
          <a:p>
            <a:pPr marL="971550" lvl="1" indent="-285750"/>
            <a:r>
              <a:rPr lang="da-DK" dirty="0">
                <a:solidFill>
                  <a:srgbClr val="FF0000"/>
                </a:solidFill>
              </a:rPr>
              <a:t>Er det afstemt hvilke sikkerhedsopgaver der skal løftes, og hvem der gør det ?</a:t>
            </a:r>
          </a:p>
          <a:p>
            <a:pPr marL="971550" lvl="1" indent="-285750"/>
            <a:r>
              <a:rPr lang="da-DK" dirty="0">
                <a:solidFill>
                  <a:srgbClr val="FF0000"/>
                </a:solidFill>
              </a:rPr>
              <a:t>Hvor i organisationen ligger ansvaret og hvem rapporteres der til ?</a:t>
            </a:r>
          </a:p>
          <a:p>
            <a:pPr marL="971550" lvl="1" indent="-285750"/>
            <a:r>
              <a:rPr lang="da-DK" dirty="0">
                <a:solidFill>
                  <a:srgbClr val="FF0000"/>
                </a:solidFill>
              </a:rPr>
              <a:t>Er sikkerhedssamarbejdet beskrevet ?</a:t>
            </a:r>
          </a:p>
          <a:p>
            <a:pPr marL="971550" lvl="1" indent="-285750"/>
            <a:r>
              <a:rPr lang="da-DK" dirty="0">
                <a:solidFill>
                  <a:srgbClr val="FF0000"/>
                </a:solidFill>
              </a:rPr>
              <a:t>Hvad mere?</a:t>
            </a:r>
          </a:p>
        </p:txBody>
      </p:sp>
    </p:spTree>
    <p:extLst>
      <p:ext uri="{BB962C8B-B14F-4D97-AF65-F5344CB8AC3E}">
        <p14:creationId xmlns:p14="http://schemas.microsoft.com/office/powerpoint/2010/main" val="369170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9099D17-92B7-673F-7500-D3FE50A3DCF0}"/>
              </a:ext>
            </a:extLst>
          </p:cNvPr>
          <p:cNvSpPr>
            <a:spLocks noGrp="1"/>
          </p:cNvSpPr>
          <p:nvPr>
            <p:ph type="body" sz="quarter" idx="13"/>
          </p:nvPr>
        </p:nvSpPr>
        <p:spPr>
          <a:ln>
            <a:solidFill>
              <a:schemeClr val="accent1">
                <a:lumMod val="90000"/>
              </a:schemeClr>
            </a:solidFill>
          </a:ln>
        </p:spPr>
        <p:txBody>
          <a:bodyPr/>
          <a:lstStyle/>
          <a:p>
            <a:r>
              <a:rPr lang="da-DK" b="1" dirty="0"/>
              <a:t>Bestyrelse</a:t>
            </a:r>
          </a:p>
          <a:p>
            <a:endParaRPr lang="da-DK" dirty="0"/>
          </a:p>
          <a:p>
            <a:r>
              <a:rPr lang="da-DK" b="1" i="0" dirty="0">
                <a:solidFill>
                  <a:srgbClr val="000000"/>
                </a:solidFill>
                <a:effectLst/>
                <a:latin typeface="PwC Helvetica Neue"/>
              </a:rPr>
              <a:t>En bestyrelse er den øverste ledelse i et selskab og har ansvaret for virksomhedens strategiske retning</a:t>
            </a:r>
            <a:endParaRPr lang="da-DK" dirty="0"/>
          </a:p>
          <a:p>
            <a:endParaRPr lang="da-DK" dirty="0"/>
          </a:p>
          <a:p>
            <a:pPr marL="285750" indent="-285750">
              <a:buFont typeface="Arial" panose="020B0604020202020204" pitchFamily="34" charset="0"/>
              <a:buChar char="•"/>
            </a:pPr>
            <a:endParaRPr lang="da-DK" dirty="0"/>
          </a:p>
          <a:p>
            <a:pPr marL="285750" indent="-285750">
              <a:buFont typeface="Arial" panose="020B0604020202020204" pitchFamily="34" charset="0"/>
              <a:buChar char="•"/>
            </a:pPr>
            <a:r>
              <a:rPr lang="da-DK" dirty="0"/>
              <a:t>Beslutter </a:t>
            </a:r>
            <a:r>
              <a:rPr lang="da-DK" dirty="0" err="1"/>
              <a:t>riskoprofil</a:t>
            </a:r>
            <a:r>
              <a:rPr lang="da-DK" dirty="0"/>
              <a:t> og investeringsvilje</a:t>
            </a:r>
          </a:p>
          <a:p>
            <a:pPr marL="285750" indent="-285750">
              <a:buFont typeface="Arial" panose="020B0604020202020204" pitchFamily="34" charset="0"/>
              <a:buChar char="•"/>
            </a:pPr>
            <a:r>
              <a:rPr lang="da-DK" dirty="0"/>
              <a:t>Fører kontrol </a:t>
            </a:r>
          </a:p>
          <a:p>
            <a:pPr marL="285750" indent="-285750">
              <a:buFont typeface="Arial" panose="020B0604020202020204" pitchFamily="34" charset="0"/>
              <a:buChar char="•"/>
            </a:pPr>
            <a:r>
              <a:rPr lang="da-DK" dirty="0"/>
              <a:t>Godkender strategier</a:t>
            </a:r>
          </a:p>
          <a:p>
            <a:pPr marL="285750" indent="-285750">
              <a:buFont typeface="Arial" panose="020B0604020202020204" pitchFamily="34" charset="0"/>
              <a:buChar char="•"/>
            </a:pPr>
            <a:endParaRPr lang="da-DK" dirty="0"/>
          </a:p>
        </p:txBody>
      </p:sp>
      <p:sp>
        <p:nvSpPr>
          <p:cNvPr id="3" name="Pladsholder til indhold 2">
            <a:extLst>
              <a:ext uri="{FF2B5EF4-FFF2-40B4-BE49-F238E27FC236}">
                <a16:creationId xmlns:a16="http://schemas.microsoft.com/office/drawing/2014/main" id="{4A4E8658-D283-A66E-7D02-F86A097FEE43}"/>
              </a:ext>
            </a:extLst>
          </p:cNvPr>
          <p:cNvSpPr>
            <a:spLocks noGrp="1"/>
          </p:cNvSpPr>
          <p:nvPr>
            <p:ph sz="quarter" idx="14"/>
          </p:nvPr>
        </p:nvSpPr>
        <p:spPr>
          <a:xfrm>
            <a:off x="5990254" y="1857763"/>
            <a:ext cx="5655776" cy="4300441"/>
          </a:xfrm>
          <a:ln>
            <a:solidFill>
              <a:schemeClr val="accent4">
                <a:lumMod val="60000"/>
                <a:lumOff val="40000"/>
              </a:schemeClr>
            </a:solidFill>
          </a:ln>
        </p:spPr>
        <p:txBody>
          <a:bodyPr/>
          <a:lstStyle/>
          <a:p>
            <a:r>
              <a:rPr lang="da-DK" b="1" dirty="0"/>
              <a:t>Direktion</a:t>
            </a:r>
          </a:p>
          <a:p>
            <a:endParaRPr lang="da-DK" dirty="0"/>
          </a:p>
          <a:p>
            <a:r>
              <a:rPr lang="da-DK" b="1" i="0" dirty="0">
                <a:solidFill>
                  <a:srgbClr val="111111"/>
                </a:solidFill>
                <a:effectLst/>
                <a:latin typeface="Switzer-sariable"/>
              </a:rPr>
              <a:t>En direktion er de personer, der står for den daglige ledelse og drift af en virksomhed. Direktionen udpeges af bestyrelsen og kan bestå af én eller flere personer, afhængigt af virksomhedens størrelse og behov.</a:t>
            </a:r>
            <a:endParaRPr lang="da-DK" b="1" dirty="0"/>
          </a:p>
          <a:p>
            <a:endParaRPr lang="da-DK" dirty="0"/>
          </a:p>
          <a:p>
            <a:pPr marL="285750" indent="-285750">
              <a:buFont typeface="Arial" panose="020B0604020202020204" pitchFamily="34" charset="0"/>
              <a:buChar char="•"/>
            </a:pPr>
            <a:r>
              <a:rPr lang="da-DK" dirty="0"/>
              <a:t>Fastlægge virksomhedens sikkerhedsstrategi (ansvarlige)</a:t>
            </a:r>
          </a:p>
          <a:p>
            <a:pPr marL="285750" indent="-285750">
              <a:buFont typeface="Arial" panose="020B0604020202020204" pitchFamily="34" charset="0"/>
              <a:buChar char="•"/>
            </a:pPr>
            <a:r>
              <a:rPr lang="da-DK" dirty="0"/>
              <a:t>Sikre etablering af ledelsessystem - ISMS</a:t>
            </a:r>
          </a:p>
          <a:p>
            <a:pPr marL="285750" indent="-285750">
              <a:buFont typeface="Arial" panose="020B0604020202020204" pitchFamily="34" charset="0"/>
              <a:buChar char="•"/>
            </a:pPr>
            <a:r>
              <a:rPr lang="da-DK" dirty="0"/>
              <a:t>Fastlægge hvilken ramme der anvendes</a:t>
            </a:r>
          </a:p>
          <a:p>
            <a:pPr marL="285750" indent="-285750">
              <a:buFont typeface="Arial" panose="020B0604020202020204" pitchFamily="34" charset="0"/>
              <a:buChar char="•"/>
            </a:pPr>
            <a:r>
              <a:rPr lang="da-DK" dirty="0"/>
              <a:t>Sikre ressourcer til opgaven </a:t>
            </a:r>
          </a:p>
          <a:p>
            <a:endParaRPr lang="da-DK" dirty="0"/>
          </a:p>
        </p:txBody>
      </p:sp>
      <p:sp>
        <p:nvSpPr>
          <p:cNvPr id="4" name="Pladsholder til tekst 3">
            <a:extLst>
              <a:ext uri="{FF2B5EF4-FFF2-40B4-BE49-F238E27FC236}">
                <a16:creationId xmlns:a16="http://schemas.microsoft.com/office/drawing/2014/main" id="{449B4975-8E77-3F47-E560-97ECA42545B9}"/>
              </a:ext>
            </a:extLst>
          </p:cNvPr>
          <p:cNvSpPr>
            <a:spLocks noGrp="1"/>
          </p:cNvSpPr>
          <p:nvPr>
            <p:ph type="body" sz="quarter" idx="15"/>
          </p:nvPr>
        </p:nvSpPr>
        <p:spPr>
          <a:xfrm>
            <a:off x="545970" y="837025"/>
            <a:ext cx="11100059" cy="920750"/>
          </a:xfrm>
        </p:spPr>
        <p:txBody>
          <a:bodyPr/>
          <a:lstStyle/>
          <a:p>
            <a:pPr algn="l"/>
            <a:r>
              <a:rPr lang="da-DK" dirty="0"/>
              <a:t>Bestyrelses- og direktionsansvar i relation til sikkerhed</a:t>
            </a:r>
          </a:p>
        </p:txBody>
      </p:sp>
    </p:spTree>
    <p:extLst>
      <p:ext uri="{BB962C8B-B14F-4D97-AF65-F5344CB8AC3E}">
        <p14:creationId xmlns:p14="http://schemas.microsoft.com/office/powerpoint/2010/main" val="116742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D4C7C681-D568-D2AD-1D4A-003D1E478592}"/>
              </a:ext>
            </a:extLst>
          </p:cNvPr>
          <p:cNvSpPr>
            <a:spLocks noGrp="1"/>
          </p:cNvSpPr>
          <p:nvPr>
            <p:ph sz="quarter" idx="11"/>
          </p:nvPr>
        </p:nvSpPr>
        <p:spPr>
          <a:xfrm>
            <a:off x="4408097" y="1838130"/>
            <a:ext cx="3375805" cy="4817851"/>
          </a:xfrm>
          <a:ln>
            <a:solidFill>
              <a:schemeClr val="accent1"/>
            </a:solidFill>
          </a:ln>
        </p:spPr>
        <p:txBody>
          <a:bodyPr/>
          <a:lstStyle/>
          <a:p>
            <a:r>
              <a:rPr lang="da-DK" b="1" dirty="0"/>
              <a:t>Business Information Security Officer (BISO) ansvar</a:t>
            </a:r>
          </a:p>
          <a:p>
            <a:endParaRPr lang="da-DK" b="1" dirty="0"/>
          </a:p>
          <a:p>
            <a:r>
              <a:rPr lang="da-DK" b="1" dirty="0"/>
              <a:t>Har ansvaret for kontakten mellem sikkerhedsafdelingen og andre enheder i virksomheden</a:t>
            </a:r>
          </a:p>
          <a:p>
            <a:endParaRPr lang="da-DK" dirty="0"/>
          </a:p>
          <a:p>
            <a:pPr marL="285750" indent="-285750">
              <a:buFont typeface="Arial" panose="020B0604020202020204" pitchFamily="34" charset="0"/>
              <a:buChar char="•"/>
            </a:pPr>
            <a:r>
              <a:rPr lang="da-DK" dirty="0"/>
              <a:t>Understørre implementering af strategien</a:t>
            </a:r>
          </a:p>
          <a:p>
            <a:pPr marL="285750" indent="-285750">
              <a:buFont typeface="Arial" panose="020B0604020202020204" pitchFamily="34" charset="0"/>
              <a:buChar char="•"/>
            </a:pPr>
            <a:r>
              <a:rPr lang="da-DK" dirty="0"/>
              <a:t>Være bindeled mellem forretningen og sikkerhedsfunktionen</a:t>
            </a:r>
          </a:p>
          <a:p>
            <a:endParaRPr lang="da-DK" dirty="0"/>
          </a:p>
        </p:txBody>
      </p:sp>
      <p:sp>
        <p:nvSpPr>
          <p:cNvPr id="8" name="Pladsholder til indhold 7">
            <a:extLst>
              <a:ext uri="{FF2B5EF4-FFF2-40B4-BE49-F238E27FC236}">
                <a16:creationId xmlns:a16="http://schemas.microsoft.com/office/drawing/2014/main" id="{43237F9D-9DAF-87F1-5C64-22E1E62E6A33}"/>
              </a:ext>
            </a:extLst>
          </p:cNvPr>
          <p:cNvSpPr>
            <a:spLocks noGrp="1"/>
          </p:cNvSpPr>
          <p:nvPr>
            <p:ph sz="quarter" idx="13"/>
          </p:nvPr>
        </p:nvSpPr>
        <p:spPr>
          <a:xfrm>
            <a:off x="8039878" y="1838131"/>
            <a:ext cx="3375805" cy="4817850"/>
          </a:xfrm>
          <a:ln>
            <a:solidFill>
              <a:schemeClr val="accent1"/>
            </a:solidFill>
          </a:ln>
        </p:spPr>
        <p:txBody>
          <a:bodyPr/>
          <a:lstStyle/>
          <a:p>
            <a:r>
              <a:rPr lang="da-DK" b="1" dirty="0"/>
              <a:t>Data </a:t>
            </a:r>
            <a:r>
              <a:rPr lang="da-DK" b="1" dirty="0" err="1"/>
              <a:t>Protection</a:t>
            </a:r>
            <a:r>
              <a:rPr lang="da-DK" b="1" dirty="0"/>
              <a:t> Officer (DPO) ansvar</a:t>
            </a:r>
          </a:p>
          <a:p>
            <a:endParaRPr lang="da-DK" b="1" dirty="0"/>
          </a:p>
          <a:p>
            <a:r>
              <a:rPr lang="da-DK" b="1" dirty="0"/>
              <a:t>Har ansvaret for databeskyttelse i virksomheden i forhold til lovgivning</a:t>
            </a:r>
          </a:p>
          <a:p>
            <a:endParaRPr lang="da-DK" dirty="0"/>
          </a:p>
          <a:p>
            <a:pPr marL="285750" indent="-285750">
              <a:buFont typeface="Arial" panose="020B0604020202020204" pitchFamily="34" charset="0"/>
              <a:buChar char="•"/>
            </a:pPr>
            <a:r>
              <a:rPr lang="da-DK" dirty="0"/>
              <a:t>Rådgiver om hvordan organisationen lever op til krav i om databeskyttelse lovgivningen (Beskyttelse af personfølsomme oplysninger)</a:t>
            </a:r>
          </a:p>
          <a:p>
            <a:endParaRPr lang="da-DK" dirty="0"/>
          </a:p>
        </p:txBody>
      </p:sp>
      <p:sp>
        <p:nvSpPr>
          <p:cNvPr id="7" name="Pladsholder til indhold 6">
            <a:extLst>
              <a:ext uri="{FF2B5EF4-FFF2-40B4-BE49-F238E27FC236}">
                <a16:creationId xmlns:a16="http://schemas.microsoft.com/office/drawing/2014/main" id="{24DEE4C0-9477-9687-09D8-E160154180F3}"/>
              </a:ext>
            </a:extLst>
          </p:cNvPr>
          <p:cNvSpPr>
            <a:spLocks noGrp="1"/>
          </p:cNvSpPr>
          <p:nvPr>
            <p:ph sz="quarter" idx="12"/>
          </p:nvPr>
        </p:nvSpPr>
        <p:spPr>
          <a:xfrm>
            <a:off x="776317" y="1838131"/>
            <a:ext cx="3375805" cy="4817850"/>
          </a:xfrm>
          <a:ln>
            <a:solidFill>
              <a:schemeClr val="accent4">
                <a:lumMod val="60000"/>
                <a:lumOff val="40000"/>
              </a:schemeClr>
            </a:solidFill>
          </a:ln>
        </p:spPr>
        <p:txBody>
          <a:bodyPr/>
          <a:lstStyle/>
          <a:p>
            <a:r>
              <a:rPr lang="da-DK" b="1" dirty="0" err="1"/>
              <a:t>Cyber</a:t>
            </a:r>
            <a:r>
              <a:rPr lang="da-DK" b="1" dirty="0"/>
              <a:t> Information Security officer (CISO) ansvar</a:t>
            </a:r>
          </a:p>
          <a:p>
            <a:endParaRPr lang="da-DK" b="1" dirty="0"/>
          </a:p>
          <a:p>
            <a:r>
              <a:rPr lang="da-DK" b="1" dirty="0"/>
              <a:t>Den sikkerhedsansvarlige i virksomheden (kan sidde i topledelsen)</a:t>
            </a:r>
          </a:p>
          <a:p>
            <a:pPr marL="285750" indent="-285750">
              <a:buFont typeface="Arial" panose="020B0604020202020204" pitchFamily="34" charset="0"/>
              <a:buChar char="•"/>
            </a:pPr>
            <a:endParaRPr lang="da-DK" dirty="0"/>
          </a:p>
          <a:p>
            <a:pPr marL="285750" indent="-285750">
              <a:buFont typeface="Arial" panose="020B0604020202020204" pitchFamily="34" charset="0"/>
              <a:buChar char="•"/>
            </a:pPr>
            <a:r>
              <a:rPr lang="da-DK" dirty="0"/>
              <a:t>Opbygge og lede sikkerhedsstrategi</a:t>
            </a:r>
          </a:p>
          <a:p>
            <a:pPr marL="285750" indent="-285750">
              <a:buFont typeface="Arial" panose="020B0604020202020204" pitchFamily="34" charset="0"/>
              <a:buChar char="•"/>
            </a:pPr>
            <a:r>
              <a:rPr lang="da-DK" dirty="0"/>
              <a:t>Løbende evaluere og styre sikkerheds-relaterede risici</a:t>
            </a:r>
          </a:p>
          <a:p>
            <a:pPr marL="285750" indent="-285750">
              <a:buFont typeface="Arial" panose="020B0604020202020204" pitchFamily="34" charset="0"/>
              <a:buChar char="•"/>
            </a:pPr>
            <a:r>
              <a:rPr lang="da-DK" dirty="0"/>
              <a:t>Rapportere til topledelsen</a:t>
            </a:r>
          </a:p>
        </p:txBody>
      </p:sp>
      <p:sp>
        <p:nvSpPr>
          <p:cNvPr id="10" name="Pladsholder til tekst 9">
            <a:extLst>
              <a:ext uri="{FF2B5EF4-FFF2-40B4-BE49-F238E27FC236}">
                <a16:creationId xmlns:a16="http://schemas.microsoft.com/office/drawing/2014/main" id="{70075CA1-F82A-44BA-12C1-72D22B679995}"/>
              </a:ext>
            </a:extLst>
          </p:cNvPr>
          <p:cNvSpPr>
            <a:spLocks noGrp="1"/>
          </p:cNvSpPr>
          <p:nvPr>
            <p:ph type="body" sz="quarter" idx="15"/>
          </p:nvPr>
        </p:nvSpPr>
        <p:spPr>
          <a:xfrm>
            <a:off x="775566" y="738350"/>
            <a:ext cx="9422533" cy="920750"/>
          </a:xfrm>
        </p:spPr>
        <p:txBody>
          <a:bodyPr/>
          <a:lstStyle/>
          <a:p>
            <a:pPr algn="l"/>
            <a:r>
              <a:rPr lang="da-DK" dirty="0"/>
              <a:t>Sikkerheds ansvar CISO, BISO og DPO</a:t>
            </a:r>
          </a:p>
        </p:txBody>
      </p:sp>
    </p:spTree>
    <p:extLst>
      <p:ext uri="{BB962C8B-B14F-4D97-AF65-F5344CB8AC3E}">
        <p14:creationId xmlns:p14="http://schemas.microsoft.com/office/powerpoint/2010/main" val="1864556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0DBCD18-065E-F9D2-FB17-1D3E93A7992F}"/>
              </a:ext>
            </a:extLst>
          </p:cNvPr>
          <p:cNvSpPr>
            <a:spLocks noGrp="1"/>
          </p:cNvSpPr>
          <p:nvPr>
            <p:ph type="title"/>
          </p:nvPr>
        </p:nvSpPr>
        <p:spPr/>
        <p:txBody>
          <a:bodyPr/>
          <a:lstStyle/>
          <a:p>
            <a:r>
              <a:rPr lang="da-DK" dirty="0"/>
              <a:t>Roller i informations sikkerhedsarbejdet</a:t>
            </a:r>
          </a:p>
        </p:txBody>
      </p:sp>
      <p:pic>
        <p:nvPicPr>
          <p:cNvPr id="8" name="Pladsholder til indhold 7">
            <a:extLst>
              <a:ext uri="{FF2B5EF4-FFF2-40B4-BE49-F238E27FC236}">
                <a16:creationId xmlns:a16="http://schemas.microsoft.com/office/drawing/2014/main" id="{E7AFED76-E55F-0635-DD68-BB7AD448E888}"/>
              </a:ext>
            </a:extLst>
          </p:cNvPr>
          <p:cNvPicPr>
            <a:picLocks noGrp="1" noChangeAspect="1"/>
          </p:cNvPicPr>
          <p:nvPr>
            <p:ph sz="quarter" idx="10"/>
          </p:nvPr>
        </p:nvPicPr>
        <p:blipFill>
          <a:blip r:embed="rId2"/>
          <a:stretch>
            <a:fillRect/>
          </a:stretch>
        </p:blipFill>
        <p:spPr>
          <a:xfrm>
            <a:off x="955005" y="1388670"/>
            <a:ext cx="10141620" cy="5239826"/>
          </a:xfrm>
        </p:spPr>
      </p:pic>
    </p:spTree>
    <p:extLst>
      <p:ext uri="{BB962C8B-B14F-4D97-AF65-F5344CB8AC3E}">
        <p14:creationId xmlns:p14="http://schemas.microsoft.com/office/powerpoint/2010/main" val="405417280"/>
      </p:ext>
    </p:extLst>
  </p:cSld>
  <p:clrMapOvr>
    <a:masterClrMapping/>
  </p:clrMapOvr>
</p:sld>
</file>

<file path=ppt/theme/theme1.xml><?xml version="1.0" encoding="utf-8"?>
<a:theme xmlns:a="http://schemas.openxmlformats.org/drawingml/2006/main" name="Erhvervsakademi Aarhus">
  <a:themeElements>
    <a:clrScheme name="Brugerdefineret 1">
      <a:dk1>
        <a:sysClr val="windowText" lastClr="000000"/>
      </a:dk1>
      <a:lt1>
        <a:sysClr val="window" lastClr="FFFFFF"/>
      </a:lt1>
      <a:dk2>
        <a:srgbClr val="818A8F"/>
      </a:dk2>
      <a:lt2>
        <a:srgbClr val="E0E6E6"/>
      </a:lt2>
      <a:accent1>
        <a:srgbClr val="BED4DB"/>
      </a:accent1>
      <a:accent2>
        <a:srgbClr val="F4EBC0"/>
      </a:accent2>
      <a:accent3>
        <a:srgbClr val="F0E87D"/>
      </a:accent3>
      <a:accent4>
        <a:srgbClr val="80B4BF"/>
      </a:accent4>
      <a:accent5>
        <a:srgbClr val="F3F4F7"/>
      </a:accent5>
      <a:accent6>
        <a:srgbClr val="3A646D"/>
      </a:accent6>
      <a:hlink>
        <a:srgbClr val="0070C0"/>
      </a:hlink>
      <a:folHlink>
        <a:srgbClr val="532E60"/>
      </a:folHlink>
    </a:clrScheme>
    <a:fontScheme name="Erhvervsakademi Aarhus">
      <a:majorFont>
        <a:latin typeface="Montserrat Medium"/>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skabelon uden indhold, dansk  -  Skrivebeskyttet" id="{363E73E2-7A7B-4952-AE8C-D447D376FA21}" vid="{CC501A65-03DF-4975-ACA4-2D32FFB89635}"/>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2100</TotalTime>
  <Words>2084</Words>
  <Application>Microsoft Office PowerPoint</Application>
  <PresentationFormat>Widescreen</PresentationFormat>
  <Paragraphs>203</Paragraphs>
  <Slides>29</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Aptos</vt:lpstr>
      <vt:lpstr>Arial</vt:lpstr>
      <vt:lpstr>Lucida Sans</vt:lpstr>
      <vt:lpstr>Montserrat</vt:lpstr>
      <vt:lpstr>PwC Helvetica Neue</vt:lpstr>
      <vt:lpstr>Switzer-sariable</vt:lpstr>
      <vt:lpstr>Symbol</vt:lpstr>
      <vt:lpstr>Times New Roman</vt:lpstr>
      <vt:lpstr>Wingdings</vt:lpstr>
      <vt:lpstr>Erhvervsakademi Aarhus</vt:lpstr>
      <vt:lpstr>PowerPoint Presentation</vt:lpstr>
      <vt:lpstr>PowerPoint Presentation</vt:lpstr>
      <vt:lpstr>Hjemmeopgave – løsning.</vt:lpstr>
      <vt:lpstr>Jonas 5-10 min. Phishing.</vt:lpstr>
      <vt:lpstr>PowerPoint Presentation</vt:lpstr>
      <vt:lpstr>Enighed og klar rolle fordeling skaber fremdrift</vt:lpstr>
      <vt:lpstr>PowerPoint Presentation</vt:lpstr>
      <vt:lpstr>PowerPoint Presentation</vt:lpstr>
      <vt:lpstr>Roller i informations sikkerhedsarbejdet</vt:lpstr>
      <vt:lpstr>Støttefunktioner</vt:lpstr>
      <vt:lpstr>3 layers of defence modellen</vt:lpstr>
      <vt:lpstr>RACI – en model til at beskrive hvem der gør hvad ifm. opgaver</vt:lpstr>
      <vt:lpstr>RACI opgave – 3 øvelser</vt:lpstr>
      <vt:lpstr>Trænings og simulationsteams</vt:lpstr>
      <vt:lpstr>Sikkerhedsfunktionens overordnede rolle/ansvar - oversigt</vt:lpstr>
      <vt:lpstr>Typiske funktionsområder i en sikkerhedsafdeling</vt:lpstr>
      <vt:lpstr>Opgave – sikkerhedsopgaver – sælge et job</vt:lpstr>
      <vt:lpstr>Threat Intelligence (Trusselsintelligens) </vt:lpstr>
      <vt:lpstr>Vulnerability Management/Pentest (Sårbarhedshåndtering og test) </vt:lpstr>
      <vt:lpstr>Data Protection (Databeskyttelse) </vt:lpstr>
      <vt:lpstr>Security Architecture (Sikkerhedsarkitektur) </vt:lpstr>
      <vt:lpstr>Business Continuity and Disaster Recovery (Forretningskontinuitet og katastrofegenopretning)</vt:lpstr>
      <vt:lpstr>Governance, Risk, and Compliance (GRC)</vt:lpstr>
      <vt:lpstr> Security Operation Center (SOC)</vt:lpstr>
      <vt:lpstr> Physical security</vt:lpstr>
      <vt:lpstr> Security awareness</vt:lpstr>
      <vt:lpstr>Opgave</vt:lpstr>
      <vt:lpstr>PowerPoint Presentation</vt:lpstr>
      <vt:lpstr>Opgave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Frank Elkær (adjunkt – frae@eaaa.dk)</dc:creator>
  <cp:lastModifiedBy>Jonas Wittstrøm (EAA25JOWI)</cp:lastModifiedBy>
  <cp:revision>3</cp:revision>
  <dcterms:created xsi:type="dcterms:W3CDTF">2025-05-28T06:48:19Z</dcterms:created>
  <dcterms:modified xsi:type="dcterms:W3CDTF">2025-09-24T10:40:57Z</dcterms:modified>
</cp:coreProperties>
</file>